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83" r:id="rId2"/>
    <p:sldId id="256" r:id="rId3"/>
    <p:sldId id="257" r:id="rId4"/>
    <p:sldId id="258" r:id="rId5"/>
    <p:sldId id="274" r:id="rId6"/>
    <p:sldId id="269" r:id="rId7"/>
    <p:sldId id="264" r:id="rId8"/>
    <p:sldId id="275" r:id="rId9"/>
    <p:sldId id="270" r:id="rId10"/>
    <p:sldId id="272" r:id="rId11"/>
    <p:sldId id="271" r:id="rId12"/>
    <p:sldId id="273" r:id="rId13"/>
    <p:sldId id="267" r:id="rId14"/>
    <p:sldId id="276" r:id="rId15"/>
    <p:sldId id="266" r:id="rId16"/>
    <p:sldId id="277" r:id="rId17"/>
    <p:sldId id="265" r:id="rId18"/>
    <p:sldId id="278" r:id="rId19"/>
    <p:sldId id="268" r:id="rId20"/>
    <p:sldId id="279" r:id="rId21"/>
    <p:sldId id="281" r:id="rId22"/>
    <p:sldId id="282" r:id="rId23"/>
    <p:sldId id="280" r:id="rId24"/>
    <p:sldId id="284" r:id="rId2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78"/>
    <p:restoredTop sz="94628"/>
  </p:normalViewPr>
  <p:slideViewPr>
    <p:cSldViewPr snapToGrid="0" snapToObjects="1">
      <p:cViewPr varScale="1">
        <p:scale>
          <a:sx n="82" d="100"/>
          <a:sy n="82" d="100"/>
        </p:scale>
        <p:origin x="168" y="8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1T14:30:39.780"/>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0,'42'0,"-8"0,-26 0,3 0,8 0,-4 0,7 4,-7-3,-1 2,7 1,-8-4,2 4,3-4,-5 3,5-2,-3 2,0-3,3 0,-2 0,2 0,-3 0,0 0,0 4,0-4,0 4,3-4,1 0,-3 0,2 0,-6 0,6 0,-1 0,-2 0,7 0,-12 3,11-2,-5 2,-3-3,9 0,-10 0,8 4,-1-3,-6 2,6 1,-3-3,-3 3,6-1,-3-2,-3 3,9-4,-5 0,0 0,1 0,-6 0,3 0,4 0,-7 0,6 0,-3 0,-2 0,8 0,-8 0,5 0,-3 0,0 0,3 0,-2 0,2 0,-3 0,0 0,3 0,-2 0,2 0,-3 0,0 0,3 0,-2 0,3 0,-4 0,1 0,3 0,-6 0,6 0,-3 0,-3 0,6 0,-6 0,3 0,4 0,-7 0,6 0,-7 0,8 0,-6 0,4 0,1 0,-4 0,7 0,-7 0,-1 0,5-4,-8 3,6-2,1 3,-5 0,9 0,-10 0,4-4,2 4,-6-4,7 1,-3 2,-1-2,5 3,-8 0,10 0,-9 0,3 0,5 0,-11 0,12 0,-8-4,-1 4,12-4,-15 4,8 0,-1-3,-7 2,11-2,-6 3,-3 0,9 0,-9 0,6 0,-3 0,0 0,3 0,-2 0,2 0,-3-3,0-2</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1T15:12:30.840"/>
    </inkml:context>
    <inkml:brush xml:id="br0">
      <inkml:brushProperty name="width" value="0.05" units="cm"/>
      <inkml:brushProperty name="height" value="0.05" units="cm"/>
      <inkml:brushProperty name="color" value="#E71224"/>
    </inkml:brush>
  </inkml:definitions>
  <inkml:trace contextRef="#ctx0" brushRef="#br0">1 373 24575,'16'0'0,"37"0"0,36 0 0,-1 1 0,11-2-3171,-20-3 0,4-3 0,5 0 3171,2 2 0,5-1 0,3 0 0,3-2-614,-12-2 0,3-1 0,1-1 1,2 0-1,2 0 614,-4 1 0,2 0 0,1 0 0,2 0 0,2 0 0,1 1-150,-17 1 1,1 0-1,1 0 1,2-1 0,0 2-1,0-1 1,1 1-1,0 1 150,3 0 0,1 1 0,1 0 0,0 1 0,0 0 0,1 0 0,1 1 0,0 0-247,-7 0 0,2 0 1,-1 1-1,1-1 1,1 1-1,0 1 0,-1-1 1,1 1-1,0 1 247,1 0 0,1 0 0,0 1 0,0 0 0,0 0 0,0 1 0,0-1 0,0 1 0,-1-1-43,0 0 0,0 0 0,1 0 0,0 0 0,0 0 1,-2 0-1,-1 0 0,-2 0 0,-3 0 43,7 0 0,-4 0 0,-2 0 0,-1 0 0,0 0 0,1 0 0,3 0 0,-1 0 0,2 0 0,1 0 0,1 0 0,0 0 0,-3 0 0,-2 0 0,-5 0 0,18 0 0,-7 0 0,-2 0 0,0 0 0,6 0 0,-15 0 0,5 0 0,2 0 0,-1 0 0,0 0 0,-4 0 0,-5 0 0,23 0 0,-6 0 0,-3 0 0,0 0 195,0 0 1,1 0 0,-4 0-1,-7 0-195,-6 0 0,-7 0 0,-2 0 898,24 0 0,-2 0-898,5 1 0,-8-2 0,-3-10 3185,13 3-3185,-30-8 4883,-26 6-4883,-8 0 3769,-17 2-3769,-6 3 1721,-3 2-1721,-4 6 248,-1 2-248,-3 2 0,0 0 0,0 1 0,0-1 0,-3-3 0,-1 0 0,-4-4 0,1 0 0,0 3 0,-17 12 0,16-8 0,-11 7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1T14:43:03.889"/>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0 127,'54'0,"-15"0,-11 0,-8 0,10 0,-6 0,4 0,-3 0,12 0,-10 0,9 0,-9 0,-2 0,1 0,-9 0,-2 0,5 0,-7 0,9 0,-6 0,2 0,2 0,0 0,-4 0,2 0,-1 0,5 0,1 0,-6 0,4 0,-4 0,6 0,-6 0,3 0,-2 0,1 0,0 0,-5 0,4 0,-1 0,4 0,-7 0,7 0,-7 0,7 0,-2 0,3 0,-9 0,4 0,4 0,-1 0,2 0,-6 0,-1 0,5 0,0 0,-4 0,1 0,-3 0,7 0,-1 0,-4 0,1 0,1 0,0 0,0 0,2 0,-7 0,9 0,-6 0,2 0,-2 0,2 0,-2 0,0 0,0 0,2 0,-2 0,0 0,4 0,-3 0,3 0,-4 0,1 0,2 0,-1 0,1 0,-3-64,1 64,-1-63,4 63,-3 0,3 0,-4 0,0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1T14:47:25.241"/>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7,'37'0,"-6"0,-23 0,2 0,12 0,-8 0,7 0,-7 0,-2 0,10 0,-10 0,5 0,-2 0,1 0,2 0,-3 0,0 0,3 0,-2 0,2 0,-3 0,0 0,3 0,-2 0,2 0,-3 0,0 0,3 0,-2 0,2 0,-3 0,0 0,3 0,-2 0,2 0,-3 0,0 0,3 0,-2 0,2 4,1-3,-6 2,5-3,-3 4,-2-4,8 4,-8-4,6 0,-4 0,0 0,1 0,-1 0,1 0,-2 0,1 0,4 0,-6 0,9 0,-9 0,2 0,3 0,-5 0,6 0,-4 0,1 0,0 0,-1 0,1 4,-1-3,1 2,0-3,-1 0,0 0,0 0,0 0,3 0,-2 0,2 0,-3 0,0 0,3 0,-2 0,2 0,-3 0,0 0,3 0,-2 0,2 0,-3 0,0 0,7 0,-8 0,4 0,-4 0,-1 0,10 0,-10 0,9 0,-10 0,4 0,2 0,-1 0,-1 0,6 0,-12 0,8 0,-3 0,-2 0,9 0,-9 0,6 0,-4 0,5 0,-7 0,5 0,-3 0,-2 0,12 0,-15 0,8 0,1 0,-5 0,5 0,-4 0,1 4,1-3,-1 3,0-4,3 0,-5 0,11 0,-15 0,12 0,-10 0,4 0,2 0,-5 0,6 0,-1 0,-5 0,5 0,-3 0,1 0,2 0,-3 0,0 0,3 0,-2 0,2 0,1 0,-7 0,7 0,-4 0,-2 0,8 0,-8 0,2 0,3 0,-5 0,6 0,-4 0,1 0,2 0,-5 0,5 0,-3 0,1 0,3 0,-4 0,1 0,-1 0,1 0,0 0,3 0,-6 0,5 0,-3 0,2 0,2 0,-2 0,-2 0,4 0,-6 0,9-4,-5 3,-1-3,6 4,-12 0,12-3,-6 2,1-2,2 3,-3 0,1 0,3-4,-4 3,-3-2,9 3,-7 0,9 0,-8 0,1 0,-1-4,1 3,-1-3,9 4,-11 0,10 0,-12 0,8 0,-3 0,-1 0,0 0,-1 0,6 0,-4 0,1 0,-5 0,3 0,0 0,3-3,-6 2,10-2,-11 3,4 0,2 0,-6 0,8 0,-5 0,1 0,-1 0,0 0,0 0,2 0,-2 0,1 0,3 0,-6 0,6 0,-3 0,-3 0,6 0,0 0,-5 0,12 0,-17 0,9 0,-2 0,0 0,4 0,-4 0,-1 0,5 0,-8 0,10 0,-9 0,3 0,2 0,-6 0,11 0,-10 0,5 0,-3 0,-2 0,9 0,-5 0,-1 0,2 0,-5 0,2 0,4 0,-6 0,9 0,-9 0,2 0,3 0,-6 0,6 0,-3 0,0 0,3 0,-2 0,2 0,-3 0,0 0,3 0,-2 0,2 0,-3 0,0 0,3 0,-2 0,2 3,-3-2,0 2,3-3,-2 0,2 0,-3 0,0 0,0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1T14:47:32.825"/>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8,'41'0,"-7"0,-27 0,4 0,11 0,-8 0,6 0,-6 0,-1 0,8 0,-8 0,4 0,-2 0,1 0,2 0,-3 0,0 0,3 0,-2 0,2 0,-3 0,0 0,3 0,-2 0,2 0,-3 0,0 0,3 0,-2 0,2 0,-3 0,0 0,3 0,-2 0,2-3,-3 2,0-2,3 3,-2 0,2 0,-3 0,0 0,3 0,-3 0,4 0,-4 0,-1 0,5 0,-4 0,4 0,-4 0,-1 0,5 0,-4 0,4 0,-5 0,1 0,4 0,-4 0,4 0,-5 0,5 0,-6 0,5 0,-2 0,-4 0,10 0,-6 0,0 0,6 0,-13 0,10 0,-3 0,-3 0,6 0,-3 0,-3 0,6 0,-3 0,-3 0,6 0,-3 0,-3 0,9 0,-5 0,-1 0,6 0,-12 0,8 0,1 0,-6 0,9 0,-11 3,4-2,3 2,-2-3,2 0,-3 0,0 0,4 0,-6 0,5 0,-3 0,-2 0,8 0,-8 0,6 0,-4 0,0 0,1 0,-1 0,1 0,-2 0,1 0,4 0,-4 0,4 0,-5 0,1 0,4 0,-4 0,3 0,1 0,-6 0,6 0,-3 0,-3 3,6-2,-7 2,8 1,-3-3,-1 3,0-4,-4 0,5 0,-1 3,4-2,-3 3,3-4,-7 0,2 0,5 0,-6 0,9 0,-7 0,-3 0,6 0,-3 0,-3 0,12 0,-15 0,9 0,2 0,-10 0,10 0,-3 0,-7 0,14 0,-8 0,3 0,-4 0,0 0,-1 0,6 0,0 0,-2 0,-6 0,2 0,5 0,-1 0,0 0,-3 4,-4-3,5 2,-1-3,1 0,-1 0,4 0,-3 0,3 0,-3 0,-5 0,11 0,-13 4,13-4,-7 4,-3-4,6 0,0 0,-1 0,1 0,0 3,-9-2,12 2,-9-3,7 0,-4 0,0 4,3-3,-6 2,6-3,-3 4,-3-4,6 4,-3-4,1 3,-1-2,3 3,-7-4,8 0,-5 0,5 3,-8-2,6 2,-3-3,1 4,2-3,-3 2,0-3,0 3,0-2,0 6,0-6,-1 2,5-3,-4 0,0 3,3-2,-6 2,6-3,-3 0,0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1T14:47:46.869"/>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1,'41'0,"-1"0,-22 0,13 0,-7 0,14 0,-9 0,9 0,-10 0,10 0,-9 0,3 0,-4 0,-1 0,0 0,0 0,0 0,-4 0,3 0,-9 0,4 0,1 0,-5 0,1 0,-3 0,-2 0,3 0,0 0,0 0,-1 0,1 0,-1 0,0 0,7 0,-9 0,5 0,-3 0,-2 0,6 0,0 0,-7 0,6 0,-3 0,1 0,2 0,1 0,-6 0,5 0,1 0,-6 0,9 0,-10 0,4 0,0 0,4 0,-7 0,6 0,-3 0,1 0,-1 0,-1 0,1 0,2 0,-3 0,1 0,-4 0,5 0,3 0,-3 0,3 0,-4 0,-3 0,6 0,-6 0,7 0,-1 0,-5 0,5 0,-7 0,8 3,-3-2,-1 3,-1-4,-2 0,7 0,-7 0,6 0,-7 0,8 0,-7 0,6 0,-3 0,1 0,-1 0,0 0,-4 0,8 0,-3 0,-1 0,0 0,-4 0,8 0,-3 0,-1 0,-1 0,-2 0,7 0,-7 0,6 0,-7 0,5 0,3 0,-3 0,-1 0,-1 0,-2 0,3 0,1 0,3 4,-3-4,3 4,-4-4,-3 3,10-2,-13 3,13-4,-8 0,3 0,-2 0,-1 0,1 3,4-2,-3 2,2-3,-7 0,4 0,0 0,0 0,4 0,-7 0,6 0,-6 0,6 0,-1 0,-2 0,-1 0,1 0,5 0,-5 0,3 0,-3 0,-3 0,6 0,-3 0,1 0,-1 0,-1 0,-2 0,7 0,-7 0,6 0,-7 0,8 0,-3 0,-1 0,0 0,-4 0,5 0,-1 0,1 0,-1 0,1 0,-1 0,1 0,-1 0,1 0,-1 0,5 0,-3 0,3 0,-4 0,-5 0,8 0,-3 0,5 0,-2 0,-3 0,-1 0,1 0,3 0,-3 0,3 0,-4 0,1 0,3 0,-3 0,3 0,-4 0,5 0,-3 0,3 0,-8 0,2 0,5 0,-2 0,6 0,-11 0,2 0,5 0,-2 0,6 0,-7 0,-1 0,1 0,-1 0,1 0,-1 0,4 0,-3 0,3 0,-7 0,2 0,1 0,5 0,-5 0,3 0,-3 0,-3 0,9 0,-9 0,6 0,-3 0,0 0,-1 0,1 0,3 0,-5 0,4 0,-2 0,-3 0,11 0,-14 0,9 0,-2 0,-7 0,14 0,-12 0,3 0,3 0,-6 0,6 0,-3 0,0 0,3 0,-2 0,2 0,-3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1T14:47:56.030"/>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0,'45'0,"-3"0,-25 0,-3 0,6 0,-3 0,1 0,-1 0,3 0,-6 0,3 0,6 0,-9 0,10 0,-11 0,2 0,1 0,1 0,-1 0,0 0,-1 0,6 0,-4 0,1 0,-2 0,-2 0,4 0,-5 0,7 0,-3 0,3 0,-4 0,1 0,3 0,-3 0,3 0,-8 0,4 0,4 0,-6 0,9 0,-11 0,5 0,-1 0,1 0,2 4,-1-3,2 3,-4-1,1-2,-1 3,1-1,-1-2,9 3,-7-4,7 0,-9 0,1 0,-1 0,1 0,-1 4,1-3,-1 2,1-3,4 0,-3 0,3 0,-5 0,1 0,-1 0,1 0,-1 0,1 0,-1 0,1 0,-1 0,1 0,-1 0,1 0,-1 0,1 0,-1 0,1 0,-1 0,1 0,-1 0,6 0,-9 0,7 0,-7 0,3 0,4 0,-2 0,1 0,-2 0,-1 0,1 0,-1 0,1 0,3 0,-3 0,3 0,-4 0,1 0,3 0,-3 0,3 0,-4 0,1 0,-1 0,1 0,-1 0,6 0,-5 0,4 0,-4 0,-1 0,4 0,-2 0,1 0,-2 0,-1 0,1 0,-1 0,1 0,-1 0,1 0,-1 0,1 0,-1 0,1 0,-1 0,1 0,-1 0,4 0,-2 0,1 0,-6 0,2 0,1 4,5-3,-1 3,-4-4,0 0,0 0,4 3,-3-2,2 2,-4-3,-1 0,8 0,-6 0,1 0,5 0,-13 0,10 0,0 0,-5 0,9 0,-12 0,6 0,5 0,-8 0,8 0,-10 0,8 0,-4 0,-1 0,3 0,-5 0,6 0,-4 0,0 0,0 0,1 0,-1 0,0 0,3 0,-2 0,2 0,-3 0,0 0,3 0,-9 14,1 3</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1T14:59:40.042"/>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0,'53'0,"-11"0,-22 0,2 0,6 0,-7 0,4 0,-11 0,7 0,0 0,-3 0,8 0,-8 0,8 0,-9 0,5 0,-6 0,1 0,-1 0,1 0,-1 0,1 0,6 0,-5 0,1 0,0 0,-6 0,6 0,-2 0,-2 0,1 0,3 0,-6 0,6 0,-3 0,-3 0,6 0,-3 0,1 4,-1-3,7 2,-13-3,13 0,-3 0,-2 0,6 0,-8 0,1 4,3-3,-3 3,-1-4,-1 0,1 0,5 0,-5 0,10 0,-12 0,5 0,-3 0,-1 0,13 0,-9 0,7 0,-18 0,8 0,0 0,1 0,-1 0,-1 0,4 0,-4 0,10 0,-16 0,10 0,0 0,-1 0,5 0,-7 0,-4 0,7 0,-3 0,1 0,5 0,-13 0,13 0,-9 0,7 0,-5 0,0 0,0 0,4 0,-6 0,5 0,-3 0,0 0,8 0,-11 0,6 0,-3 0,1 0,2 0,-3 0,0 0,3 0,-2 0,2 0,-3 0,0 0,3 0,-2 0,2 0,-3 0,0 0,3 0,-2 0,2 0,-3 0,0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1T15:02:08.440"/>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0,'38'0,"-6"0,-20 0,-4 0,17 0,-14 0,11 0,-8 0,-2 0,10 0,-10 0,6 0,-3 0,0 0,3 0,-3 0,0 0,3 0,-2 0,2 0,-3 0,0 0,3 0,-2 0,2 0,-3 0,0 0,3 0,-2 0,2 0,-3 0,0 0,4 0,-6 4,9-3,-13 5,9-5,-2 2,-4 1,10-4,-10 4,6-4,-3 0,0 0,3 0,-2 0,2 0,-3 0,0 0,3 0,-2 0,2 0,-3 0,0 0,3 0,-2 3,-1-2,2 2,-4 1,5-4,-3 4,0-4,3 0,-2 0,2 0,-3 0,0 0,3 0,-2 3,-2-2,4 2,-6-3,6 3,-3-2,0 3,3-4,-5 3,4-2,-2 2,1-3,2 0,-3 0,0 0,3 0,-2 0,2 0,-3 0,0 0,3 0,-1 0,-2 0,3 0,-6 0,6 0,-2 0,-1 0,1 3,-1-2,0 2,0-3,2 4,-2-3,4 6,-6-6,5 2,-2-3,-4 3,10-2,-6 3,0-4,2 0,-6 3,6-2,-2 2,2-3,-3 0,0 0,-1 3,1-2,0 3,3-4,-2 0,-1 3,2-2,-1 2</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1T15:14:08.774"/>
    </inkml:context>
    <inkml:brush xml:id="br0">
      <inkml:brushProperty name="width" value="0.05" units="cm"/>
      <inkml:brushProperty name="height" value="0.05" units="cm"/>
      <inkml:brushProperty name="color" value="#E71224"/>
    </inkml:brush>
  </inkml:definitions>
  <inkml:trace contextRef="#ctx0" brushRef="#br0">0 74 24575,'33'0'0,"49"0"0,7 0-3083,1 0 1,10 0 3082,-29 0 0,1 0 0,8 0-850,9 0 1,10 0 0,2 0 0,-6 0 849,-16 0 0,-4 0 0,0 0 0,6 0-429,5 0 0,5 0 0,3 0 0,-1 0 0,-5 0 429,4 0 0,-3 0 0,-1 0 0,3 0 0,-9 1 0,2-1 0,2 0 0,-1 0 0,0-1 0,0 0 0,1-1 0,-1 0 0,-2 0 0,-4 0-817,20 1 1,-6 1 0,8-1 816,-16-1 0,9 0 0,2 0 0,-6-1 0,-12 2-72,15 1 1,-1 0 71,0 0 0,14 0 0,0 0 0,-14 0 0,3 0 0,-4 0 0,-8 0 0,5 0 0,2 0 295,4 0 1,1 0 0,-6 0-296,2 0 0,-2 0 839,-19 0 0,2 0 1,-9 0-840,35 0 3329,-7 0-3329,-40 0 0,-1 0 0,20 0 2889,-6 0-2889,-12 0 2714,-12 0-2714,-1 0 1370,-5 0-1370,-10-3 592,1 2-592,-16-6 0,12 3 0,-13 0 0,4-3 0,-5 6 0,-3-6 0,3 6 0,-6-5 0,2 2 0,-6 0 0,2 0 0,-2 4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20EDF6-E614-8148-85D1-1B395D9B88B4}"/>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AA581BAE-8D41-634A-A9AC-1764665B6B2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598B1A9B-D5C8-8345-B5FB-6A168929238D}"/>
              </a:ext>
            </a:extLst>
          </p:cNvPr>
          <p:cNvSpPr>
            <a:spLocks noGrp="1"/>
          </p:cNvSpPr>
          <p:nvPr>
            <p:ph type="dt" sz="half" idx="10"/>
          </p:nvPr>
        </p:nvSpPr>
        <p:spPr/>
        <p:txBody>
          <a:bodyPr/>
          <a:lstStyle/>
          <a:p>
            <a:fld id="{BB835B9D-0A43-4F44-968C-C99BE55FC7EB}" type="datetimeFigureOut">
              <a:rPr lang="fr-FR" smtClean="0"/>
              <a:t>11/11/2021</a:t>
            </a:fld>
            <a:endParaRPr lang="fr-FR"/>
          </a:p>
        </p:txBody>
      </p:sp>
      <p:sp>
        <p:nvSpPr>
          <p:cNvPr id="5" name="Espace réservé du pied de page 4">
            <a:extLst>
              <a:ext uri="{FF2B5EF4-FFF2-40B4-BE49-F238E27FC236}">
                <a16:creationId xmlns:a16="http://schemas.microsoft.com/office/drawing/2014/main" id="{C26C6602-4C3E-F249-A46D-464C91EC832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A38C4AF-661A-EA45-82CA-EFA87B42B980}"/>
              </a:ext>
            </a:extLst>
          </p:cNvPr>
          <p:cNvSpPr>
            <a:spLocks noGrp="1"/>
          </p:cNvSpPr>
          <p:nvPr>
            <p:ph type="sldNum" sz="quarter" idx="12"/>
          </p:nvPr>
        </p:nvSpPr>
        <p:spPr/>
        <p:txBody>
          <a:bodyPr/>
          <a:lstStyle/>
          <a:p>
            <a:fld id="{68D15EA0-AAFC-4741-A327-A2D78342138B}" type="slidenum">
              <a:rPr lang="fr-FR" smtClean="0"/>
              <a:t>‹N°›</a:t>
            </a:fld>
            <a:endParaRPr lang="fr-FR"/>
          </a:p>
        </p:txBody>
      </p:sp>
    </p:spTree>
    <p:extLst>
      <p:ext uri="{BB962C8B-B14F-4D97-AF65-F5344CB8AC3E}">
        <p14:creationId xmlns:p14="http://schemas.microsoft.com/office/powerpoint/2010/main" val="4032755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140F9F-2323-1545-A851-6787AE59E1A8}"/>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3F520A3A-5A95-454D-ADAB-216E13A6E43A}"/>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8E46E55-6256-CF45-B8D0-917EA1D8475C}"/>
              </a:ext>
            </a:extLst>
          </p:cNvPr>
          <p:cNvSpPr>
            <a:spLocks noGrp="1"/>
          </p:cNvSpPr>
          <p:nvPr>
            <p:ph type="dt" sz="half" idx="10"/>
          </p:nvPr>
        </p:nvSpPr>
        <p:spPr/>
        <p:txBody>
          <a:bodyPr/>
          <a:lstStyle/>
          <a:p>
            <a:fld id="{BB835B9D-0A43-4F44-968C-C99BE55FC7EB}" type="datetimeFigureOut">
              <a:rPr lang="fr-FR" smtClean="0"/>
              <a:t>11/11/2021</a:t>
            </a:fld>
            <a:endParaRPr lang="fr-FR"/>
          </a:p>
        </p:txBody>
      </p:sp>
      <p:sp>
        <p:nvSpPr>
          <p:cNvPr id="5" name="Espace réservé du pied de page 4">
            <a:extLst>
              <a:ext uri="{FF2B5EF4-FFF2-40B4-BE49-F238E27FC236}">
                <a16:creationId xmlns:a16="http://schemas.microsoft.com/office/drawing/2014/main" id="{E4705206-BC30-0A4A-BD53-D79D5FF9B93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760AB5B-8705-824A-BDF7-BA909FC34FD8}"/>
              </a:ext>
            </a:extLst>
          </p:cNvPr>
          <p:cNvSpPr>
            <a:spLocks noGrp="1"/>
          </p:cNvSpPr>
          <p:nvPr>
            <p:ph type="sldNum" sz="quarter" idx="12"/>
          </p:nvPr>
        </p:nvSpPr>
        <p:spPr/>
        <p:txBody>
          <a:bodyPr/>
          <a:lstStyle/>
          <a:p>
            <a:fld id="{68D15EA0-AAFC-4741-A327-A2D78342138B}" type="slidenum">
              <a:rPr lang="fr-FR" smtClean="0"/>
              <a:t>‹N°›</a:t>
            </a:fld>
            <a:endParaRPr lang="fr-FR"/>
          </a:p>
        </p:txBody>
      </p:sp>
    </p:spTree>
    <p:extLst>
      <p:ext uri="{BB962C8B-B14F-4D97-AF65-F5344CB8AC3E}">
        <p14:creationId xmlns:p14="http://schemas.microsoft.com/office/powerpoint/2010/main" val="687249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C34D7CD7-EC47-B74E-8847-FFBD04605C96}"/>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AFC5BE9F-2A37-0F4E-8BFA-64A4219A65EE}"/>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D613507-60A2-714F-9D7D-18AA28052FA0}"/>
              </a:ext>
            </a:extLst>
          </p:cNvPr>
          <p:cNvSpPr>
            <a:spLocks noGrp="1"/>
          </p:cNvSpPr>
          <p:nvPr>
            <p:ph type="dt" sz="half" idx="10"/>
          </p:nvPr>
        </p:nvSpPr>
        <p:spPr/>
        <p:txBody>
          <a:bodyPr/>
          <a:lstStyle/>
          <a:p>
            <a:fld id="{BB835B9D-0A43-4F44-968C-C99BE55FC7EB}" type="datetimeFigureOut">
              <a:rPr lang="fr-FR" smtClean="0"/>
              <a:t>11/11/2021</a:t>
            </a:fld>
            <a:endParaRPr lang="fr-FR"/>
          </a:p>
        </p:txBody>
      </p:sp>
      <p:sp>
        <p:nvSpPr>
          <p:cNvPr id="5" name="Espace réservé du pied de page 4">
            <a:extLst>
              <a:ext uri="{FF2B5EF4-FFF2-40B4-BE49-F238E27FC236}">
                <a16:creationId xmlns:a16="http://schemas.microsoft.com/office/drawing/2014/main" id="{4B885A0E-F5C9-DE45-9DE2-71CF5DB77D4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B1883E7-ED55-954D-9476-33386DE8D7F4}"/>
              </a:ext>
            </a:extLst>
          </p:cNvPr>
          <p:cNvSpPr>
            <a:spLocks noGrp="1"/>
          </p:cNvSpPr>
          <p:nvPr>
            <p:ph type="sldNum" sz="quarter" idx="12"/>
          </p:nvPr>
        </p:nvSpPr>
        <p:spPr/>
        <p:txBody>
          <a:bodyPr/>
          <a:lstStyle/>
          <a:p>
            <a:fld id="{68D15EA0-AAFC-4741-A327-A2D78342138B}" type="slidenum">
              <a:rPr lang="fr-FR" smtClean="0"/>
              <a:t>‹N°›</a:t>
            </a:fld>
            <a:endParaRPr lang="fr-FR"/>
          </a:p>
        </p:txBody>
      </p:sp>
    </p:spTree>
    <p:extLst>
      <p:ext uri="{BB962C8B-B14F-4D97-AF65-F5344CB8AC3E}">
        <p14:creationId xmlns:p14="http://schemas.microsoft.com/office/powerpoint/2010/main" val="1029564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B28E93-FF88-8F44-B74D-D6E51FE98CF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9F44457-18DD-D04D-870A-8609D33A7B1B}"/>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E8EE918-BD26-2B43-A41F-8CB59625CFDF}"/>
              </a:ext>
            </a:extLst>
          </p:cNvPr>
          <p:cNvSpPr>
            <a:spLocks noGrp="1"/>
          </p:cNvSpPr>
          <p:nvPr>
            <p:ph type="dt" sz="half" idx="10"/>
          </p:nvPr>
        </p:nvSpPr>
        <p:spPr/>
        <p:txBody>
          <a:bodyPr/>
          <a:lstStyle/>
          <a:p>
            <a:fld id="{BB835B9D-0A43-4F44-968C-C99BE55FC7EB}" type="datetimeFigureOut">
              <a:rPr lang="fr-FR" smtClean="0"/>
              <a:t>11/11/2021</a:t>
            </a:fld>
            <a:endParaRPr lang="fr-FR"/>
          </a:p>
        </p:txBody>
      </p:sp>
      <p:sp>
        <p:nvSpPr>
          <p:cNvPr id="5" name="Espace réservé du pied de page 4">
            <a:extLst>
              <a:ext uri="{FF2B5EF4-FFF2-40B4-BE49-F238E27FC236}">
                <a16:creationId xmlns:a16="http://schemas.microsoft.com/office/drawing/2014/main" id="{28948C43-26DA-AE47-AED0-8EB12AB747E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C43C727-2910-3F45-8CFA-04A693C6E014}"/>
              </a:ext>
            </a:extLst>
          </p:cNvPr>
          <p:cNvSpPr>
            <a:spLocks noGrp="1"/>
          </p:cNvSpPr>
          <p:nvPr>
            <p:ph type="sldNum" sz="quarter" idx="12"/>
          </p:nvPr>
        </p:nvSpPr>
        <p:spPr/>
        <p:txBody>
          <a:bodyPr/>
          <a:lstStyle/>
          <a:p>
            <a:fld id="{68D15EA0-AAFC-4741-A327-A2D78342138B}" type="slidenum">
              <a:rPr lang="fr-FR" smtClean="0"/>
              <a:t>‹N°›</a:t>
            </a:fld>
            <a:endParaRPr lang="fr-FR"/>
          </a:p>
        </p:txBody>
      </p:sp>
    </p:spTree>
    <p:extLst>
      <p:ext uri="{BB962C8B-B14F-4D97-AF65-F5344CB8AC3E}">
        <p14:creationId xmlns:p14="http://schemas.microsoft.com/office/powerpoint/2010/main" val="12619137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5401FE-A2BC-7A43-AF02-8C43D7F551F4}"/>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74FB22C9-D482-5447-B0C4-A58DCB8D91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9FA647AF-BE71-1042-95AF-757F4F2A3A27}"/>
              </a:ext>
            </a:extLst>
          </p:cNvPr>
          <p:cNvSpPr>
            <a:spLocks noGrp="1"/>
          </p:cNvSpPr>
          <p:nvPr>
            <p:ph type="dt" sz="half" idx="10"/>
          </p:nvPr>
        </p:nvSpPr>
        <p:spPr/>
        <p:txBody>
          <a:bodyPr/>
          <a:lstStyle/>
          <a:p>
            <a:fld id="{BB835B9D-0A43-4F44-968C-C99BE55FC7EB}" type="datetimeFigureOut">
              <a:rPr lang="fr-FR" smtClean="0"/>
              <a:t>11/11/2021</a:t>
            </a:fld>
            <a:endParaRPr lang="fr-FR"/>
          </a:p>
        </p:txBody>
      </p:sp>
      <p:sp>
        <p:nvSpPr>
          <p:cNvPr id="5" name="Espace réservé du pied de page 4">
            <a:extLst>
              <a:ext uri="{FF2B5EF4-FFF2-40B4-BE49-F238E27FC236}">
                <a16:creationId xmlns:a16="http://schemas.microsoft.com/office/drawing/2014/main" id="{D48E45F4-42DA-A047-93B6-5FBB9C695D9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CADE99B-F1C5-B945-8087-7B6DDF9E3B7F}"/>
              </a:ext>
            </a:extLst>
          </p:cNvPr>
          <p:cNvSpPr>
            <a:spLocks noGrp="1"/>
          </p:cNvSpPr>
          <p:nvPr>
            <p:ph type="sldNum" sz="quarter" idx="12"/>
          </p:nvPr>
        </p:nvSpPr>
        <p:spPr/>
        <p:txBody>
          <a:bodyPr/>
          <a:lstStyle/>
          <a:p>
            <a:fld id="{68D15EA0-AAFC-4741-A327-A2D78342138B}" type="slidenum">
              <a:rPr lang="fr-FR" smtClean="0"/>
              <a:t>‹N°›</a:t>
            </a:fld>
            <a:endParaRPr lang="fr-FR"/>
          </a:p>
        </p:txBody>
      </p:sp>
    </p:spTree>
    <p:extLst>
      <p:ext uri="{BB962C8B-B14F-4D97-AF65-F5344CB8AC3E}">
        <p14:creationId xmlns:p14="http://schemas.microsoft.com/office/powerpoint/2010/main" val="1954750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37BCEE-0CB6-BD48-BC18-06F1854162F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ADB12EF-0059-E642-9F2C-3D4D1C912238}"/>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D1CFA33D-7FFD-B64F-BB9E-4555823B9D4E}"/>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CED4A9C9-DF2D-2E49-BEB4-89F2197D2482}"/>
              </a:ext>
            </a:extLst>
          </p:cNvPr>
          <p:cNvSpPr>
            <a:spLocks noGrp="1"/>
          </p:cNvSpPr>
          <p:nvPr>
            <p:ph type="dt" sz="half" idx="10"/>
          </p:nvPr>
        </p:nvSpPr>
        <p:spPr/>
        <p:txBody>
          <a:bodyPr/>
          <a:lstStyle/>
          <a:p>
            <a:fld id="{BB835B9D-0A43-4F44-968C-C99BE55FC7EB}" type="datetimeFigureOut">
              <a:rPr lang="fr-FR" smtClean="0"/>
              <a:t>11/11/2021</a:t>
            </a:fld>
            <a:endParaRPr lang="fr-FR"/>
          </a:p>
        </p:txBody>
      </p:sp>
      <p:sp>
        <p:nvSpPr>
          <p:cNvPr id="6" name="Espace réservé du pied de page 5">
            <a:extLst>
              <a:ext uri="{FF2B5EF4-FFF2-40B4-BE49-F238E27FC236}">
                <a16:creationId xmlns:a16="http://schemas.microsoft.com/office/drawing/2014/main" id="{D50DA120-9E2E-7F45-9904-365D16C6D96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0695B4B-1B5A-E246-B215-136979A0F794}"/>
              </a:ext>
            </a:extLst>
          </p:cNvPr>
          <p:cNvSpPr>
            <a:spLocks noGrp="1"/>
          </p:cNvSpPr>
          <p:nvPr>
            <p:ph type="sldNum" sz="quarter" idx="12"/>
          </p:nvPr>
        </p:nvSpPr>
        <p:spPr/>
        <p:txBody>
          <a:bodyPr/>
          <a:lstStyle/>
          <a:p>
            <a:fld id="{68D15EA0-AAFC-4741-A327-A2D78342138B}" type="slidenum">
              <a:rPr lang="fr-FR" smtClean="0"/>
              <a:t>‹N°›</a:t>
            </a:fld>
            <a:endParaRPr lang="fr-FR"/>
          </a:p>
        </p:txBody>
      </p:sp>
    </p:spTree>
    <p:extLst>
      <p:ext uri="{BB962C8B-B14F-4D97-AF65-F5344CB8AC3E}">
        <p14:creationId xmlns:p14="http://schemas.microsoft.com/office/powerpoint/2010/main" val="2973973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C5133A-328C-864D-9382-4D4C76A08CD1}"/>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B329C7AF-86B8-C94A-B8FD-C2038EB579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902364CD-6FA7-524B-967E-45FF0A981C65}"/>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A3803E95-60F2-374F-83B7-9D293C2639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7AD46FE4-940C-8A4C-AEE5-26C53EAF15D1}"/>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B3FD9C81-CF30-804C-8BCF-52B9C6CBA359}"/>
              </a:ext>
            </a:extLst>
          </p:cNvPr>
          <p:cNvSpPr>
            <a:spLocks noGrp="1"/>
          </p:cNvSpPr>
          <p:nvPr>
            <p:ph type="dt" sz="half" idx="10"/>
          </p:nvPr>
        </p:nvSpPr>
        <p:spPr/>
        <p:txBody>
          <a:bodyPr/>
          <a:lstStyle/>
          <a:p>
            <a:fld id="{BB835B9D-0A43-4F44-968C-C99BE55FC7EB}" type="datetimeFigureOut">
              <a:rPr lang="fr-FR" smtClean="0"/>
              <a:t>11/11/2021</a:t>
            </a:fld>
            <a:endParaRPr lang="fr-FR"/>
          </a:p>
        </p:txBody>
      </p:sp>
      <p:sp>
        <p:nvSpPr>
          <p:cNvPr id="8" name="Espace réservé du pied de page 7">
            <a:extLst>
              <a:ext uri="{FF2B5EF4-FFF2-40B4-BE49-F238E27FC236}">
                <a16:creationId xmlns:a16="http://schemas.microsoft.com/office/drawing/2014/main" id="{CAE102ED-BB4D-9D42-94F1-0C36A9D1141E}"/>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18488702-7A81-0B47-97F1-3C84FCC19895}"/>
              </a:ext>
            </a:extLst>
          </p:cNvPr>
          <p:cNvSpPr>
            <a:spLocks noGrp="1"/>
          </p:cNvSpPr>
          <p:nvPr>
            <p:ph type="sldNum" sz="quarter" idx="12"/>
          </p:nvPr>
        </p:nvSpPr>
        <p:spPr/>
        <p:txBody>
          <a:bodyPr/>
          <a:lstStyle/>
          <a:p>
            <a:fld id="{68D15EA0-AAFC-4741-A327-A2D78342138B}" type="slidenum">
              <a:rPr lang="fr-FR" smtClean="0"/>
              <a:t>‹N°›</a:t>
            </a:fld>
            <a:endParaRPr lang="fr-FR"/>
          </a:p>
        </p:txBody>
      </p:sp>
    </p:spTree>
    <p:extLst>
      <p:ext uri="{BB962C8B-B14F-4D97-AF65-F5344CB8AC3E}">
        <p14:creationId xmlns:p14="http://schemas.microsoft.com/office/powerpoint/2010/main" val="747089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94303B-D20E-E04D-9031-0FDC2692EFEA}"/>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3E8DF5B1-74A2-DE43-BFC1-6AD21BD9FB6C}"/>
              </a:ext>
            </a:extLst>
          </p:cNvPr>
          <p:cNvSpPr>
            <a:spLocks noGrp="1"/>
          </p:cNvSpPr>
          <p:nvPr>
            <p:ph type="dt" sz="half" idx="10"/>
          </p:nvPr>
        </p:nvSpPr>
        <p:spPr/>
        <p:txBody>
          <a:bodyPr/>
          <a:lstStyle/>
          <a:p>
            <a:fld id="{BB835B9D-0A43-4F44-968C-C99BE55FC7EB}" type="datetimeFigureOut">
              <a:rPr lang="fr-FR" smtClean="0"/>
              <a:t>11/11/2021</a:t>
            </a:fld>
            <a:endParaRPr lang="fr-FR"/>
          </a:p>
        </p:txBody>
      </p:sp>
      <p:sp>
        <p:nvSpPr>
          <p:cNvPr id="4" name="Espace réservé du pied de page 3">
            <a:extLst>
              <a:ext uri="{FF2B5EF4-FFF2-40B4-BE49-F238E27FC236}">
                <a16:creationId xmlns:a16="http://schemas.microsoft.com/office/drawing/2014/main" id="{4BF4295F-E699-8C49-9B57-EE470F927729}"/>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8B3FE5B5-74FD-5245-B7B1-05C1F8792395}"/>
              </a:ext>
            </a:extLst>
          </p:cNvPr>
          <p:cNvSpPr>
            <a:spLocks noGrp="1"/>
          </p:cNvSpPr>
          <p:nvPr>
            <p:ph type="sldNum" sz="quarter" idx="12"/>
          </p:nvPr>
        </p:nvSpPr>
        <p:spPr/>
        <p:txBody>
          <a:bodyPr/>
          <a:lstStyle/>
          <a:p>
            <a:fld id="{68D15EA0-AAFC-4741-A327-A2D78342138B}" type="slidenum">
              <a:rPr lang="fr-FR" smtClean="0"/>
              <a:t>‹N°›</a:t>
            </a:fld>
            <a:endParaRPr lang="fr-FR"/>
          </a:p>
        </p:txBody>
      </p:sp>
    </p:spTree>
    <p:extLst>
      <p:ext uri="{BB962C8B-B14F-4D97-AF65-F5344CB8AC3E}">
        <p14:creationId xmlns:p14="http://schemas.microsoft.com/office/powerpoint/2010/main" val="3487982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369FD055-9D01-B44B-A342-71C5C34A952C}"/>
              </a:ext>
            </a:extLst>
          </p:cNvPr>
          <p:cNvSpPr>
            <a:spLocks noGrp="1"/>
          </p:cNvSpPr>
          <p:nvPr>
            <p:ph type="dt" sz="half" idx="10"/>
          </p:nvPr>
        </p:nvSpPr>
        <p:spPr/>
        <p:txBody>
          <a:bodyPr/>
          <a:lstStyle/>
          <a:p>
            <a:fld id="{BB835B9D-0A43-4F44-968C-C99BE55FC7EB}" type="datetimeFigureOut">
              <a:rPr lang="fr-FR" smtClean="0"/>
              <a:t>11/11/2021</a:t>
            </a:fld>
            <a:endParaRPr lang="fr-FR"/>
          </a:p>
        </p:txBody>
      </p:sp>
      <p:sp>
        <p:nvSpPr>
          <p:cNvPr id="3" name="Espace réservé du pied de page 2">
            <a:extLst>
              <a:ext uri="{FF2B5EF4-FFF2-40B4-BE49-F238E27FC236}">
                <a16:creationId xmlns:a16="http://schemas.microsoft.com/office/drawing/2014/main" id="{9ABAE8A9-EDA8-F14D-8A38-2C26B512EA63}"/>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952AAAE9-FE66-7444-8ED3-67817F4CC036}"/>
              </a:ext>
            </a:extLst>
          </p:cNvPr>
          <p:cNvSpPr>
            <a:spLocks noGrp="1"/>
          </p:cNvSpPr>
          <p:nvPr>
            <p:ph type="sldNum" sz="quarter" idx="12"/>
          </p:nvPr>
        </p:nvSpPr>
        <p:spPr/>
        <p:txBody>
          <a:bodyPr/>
          <a:lstStyle/>
          <a:p>
            <a:fld id="{68D15EA0-AAFC-4741-A327-A2D78342138B}" type="slidenum">
              <a:rPr lang="fr-FR" smtClean="0"/>
              <a:t>‹N°›</a:t>
            </a:fld>
            <a:endParaRPr lang="fr-FR"/>
          </a:p>
        </p:txBody>
      </p:sp>
    </p:spTree>
    <p:extLst>
      <p:ext uri="{BB962C8B-B14F-4D97-AF65-F5344CB8AC3E}">
        <p14:creationId xmlns:p14="http://schemas.microsoft.com/office/powerpoint/2010/main" val="16373637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9B5F6D-B88F-884C-840C-C43F7D3B32D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6A1375E5-6764-E54E-B99C-DF492C4053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DD5B4A10-882B-2741-B4B6-69E3B87C87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58CFFCA-CEF8-2340-A938-694850CCEE7F}"/>
              </a:ext>
            </a:extLst>
          </p:cNvPr>
          <p:cNvSpPr>
            <a:spLocks noGrp="1"/>
          </p:cNvSpPr>
          <p:nvPr>
            <p:ph type="dt" sz="half" idx="10"/>
          </p:nvPr>
        </p:nvSpPr>
        <p:spPr/>
        <p:txBody>
          <a:bodyPr/>
          <a:lstStyle/>
          <a:p>
            <a:fld id="{BB835B9D-0A43-4F44-968C-C99BE55FC7EB}" type="datetimeFigureOut">
              <a:rPr lang="fr-FR" smtClean="0"/>
              <a:t>11/11/2021</a:t>
            </a:fld>
            <a:endParaRPr lang="fr-FR"/>
          </a:p>
        </p:txBody>
      </p:sp>
      <p:sp>
        <p:nvSpPr>
          <p:cNvPr id="6" name="Espace réservé du pied de page 5">
            <a:extLst>
              <a:ext uri="{FF2B5EF4-FFF2-40B4-BE49-F238E27FC236}">
                <a16:creationId xmlns:a16="http://schemas.microsoft.com/office/drawing/2014/main" id="{F532651D-3028-E244-9636-4B3219B530C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2867D3A-3D2D-D347-9CDA-794BB0735A79}"/>
              </a:ext>
            </a:extLst>
          </p:cNvPr>
          <p:cNvSpPr>
            <a:spLocks noGrp="1"/>
          </p:cNvSpPr>
          <p:nvPr>
            <p:ph type="sldNum" sz="quarter" idx="12"/>
          </p:nvPr>
        </p:nvSpPr>
        <p:spPr/>
        <p:txBody>
          <a:bodyPr/>
          <a:lstStyle/>
          <a:p>
            <a:fld id="{68D15EA0-AAFC-4741-A327-A2D78342138B}" type="slidenum">
              <a:rPr lang="fr-FR" smtClean="0"/>
              <a:t>‹N°›</a:t>
            </a:fld>
            <a:endParaRPr lang="fr-FR"/>
          </a:p>
        </p:txBody>
      </p:sp>
    </p:spTree>
    <p:extLst>
      <p:ext uri="{BB962C8B-B14F-4D97-AF65-F5344CB8AC3E}">
        <p14:creationId xmlns:p14="http://schemas.microsoft.com/office/powerpoint/2010/main" val="1992569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808115-3DD3-8B4C-A219-05BF324FA0E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A89C9870-5538-AD47-8887-8804A17AF5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C3B14FED-F323-9842-9FC7-6FDF4D4165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1A916313-2165-AD42-8DF8-FC1F08F3A286}"/>
              </a:ext>
            </a:extLst>
          </p:cNvPr>
          <p:cNvSpPr>
            <a:spLocks noGrp="1"/>
          </p:cNvSpPr>
          <p:nvPr>
            <p:ph type="dt" sz="half" idx="10"/>
          </p:nvPr>
        </p:nvSpPr>
        <p:spPr/>
        <p:txBody>
          <a:bodyPr/>
          <a:lstStyle/>
          <a:p>
            <a:fld id="{BB835B9D-0A43-4F44-968C-C99BE55FC7EB}" type="datetimeFigureOut">
              <a:rPr lang="fr-FR" smtClean="0"/>
              <a:t>11/11/2021</a:t>
            </a:fld>
            <a:endParaRPr lang="fr-FR"/>
          </a:p>
        </p:txBody>
      </p:sp>
      <p:sp>
        <p:nvSpPr>
          <p:cNvPr id="6" name="Espace réservé du pied de page 5">
            <a:extLst>
              <a:ext uri="{FF2B5EF4-FFF2-40B4-BE49-F238E27FC236}">
                <a16:creationId xmlns:a16="http://schemas.microsoft.com/office/drawing/2014/main" id="{0CF9BE65-7109-6544-82F2-1944EBA366C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2739506-DB73-4347-BF41-532B7723B7C3}"/>
              </a:ext>
            </a:extLst>
          </p:cNvPr>
          <p:cNvSpPr>
            <a:spLocks noGrp="1"/>
          </p:cNvSpPr>
          <p:nvPr>
            <p:ph type="sldNum" sz="quarter" idx="12"/>
          </p:nvPr>
        </p:nvSpPr>
        <p:spPr/>
        <p:txBody>
          <a:bodyPr/>
          <a:lstStyle/>
          <a:p>
            <a:fld id="{68D15EA0-AAFC-4741-A327-A2D78342138B}" type="slidenum">
              <a:rPr lang="fr-FR" smtClean="0"/>
              <a:t>‹N°›</a:t>
            </a:fld>
            <a:endParaRPr lang="fr-FR"/>
          </a:p>
        </p:txBody>
      </p:sp>
    </p:spTree>
    <p:extLst>
      <p:ext uri="{BB962C8B-B14F-4D97-AF65-F5344CB8AC3E}">
        <p14:creationId xmlns:p14="http://schemas.microsoft.com/office/powerpoint/2010/main" val="14022277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E3FB3FE7-A667-F64B-80E1-9FA102ECC2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FC8B7C2E-1389-4F40-9EAC-78614D09B4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7FEF2BD-5474-A442-B601-6E3EE00F48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835B9D-0A43-4F44-968C-C99BE55FC7EB}" type="datetimeFigureOut">
              <a:rPr lang="fr-FR" smtClean="0"/>
              <a:t>11/11/2021</a:t>
            </a:fld>
            <a:endParaRPr lang="fr-FR"/>
          </a:p>
        </p:txBody>
      </p:sp>
      <p:sp>
        <p:nvSpPr>
          <p:cNvPr id="5" name="Espace réservé du pied de page 4">
            <a:extLst>
              <a:ext uri="{FF2B5EF4-FFF2-40B4-BE49-F238E27FC236}">
                <a16:creationId xmlns:a16="http://schemas.microsoft.com/office/drawing/2014/main" id="{441DBAF9-1256-634D-9869-E224835C20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562A96AE-3404-DE4E-8BE5-9F7D566370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D15EA0-AAFC-4741-A327-A2D78342138B}" type="slidenum">
              <a:rPr lang="fr-FR" smtClean="0"/>
              <a:t>‹N°›</a:t>
            </a:fld>
            <a:endParaRPr lang="fr-FR"/>
          </a:p>
        </p:txBody>
      </p:sp>
    </p:spTree>
    <p:extLst>
      <p:ext uri="{BB962C8B-B14F-4D97-AF65-F5344CB8AC3E}">
        <p14:creationId xmlns:p14="http://schemas.microsoft.com/office/powerpoint/2010/main" val="40302200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ustomXml" Target="../ink/ink8.xml"/><Relationship Id="rId2" Type="http://schemas.openxmlformats.org/officeDocument/2006/relationships/image" Target="../media/image23.tiff"/><Relationship Id="rId1" Type="http://schemas.openxmlformats.org/officeDocument/2006/relationships/slideLayout" Target="../slideLayouts/slideLayout2.xml"/><Relationship Id="rId5" Type="http://schemas.openxmlformats.org/officeDocument/2006/relationships/image" Target="../media/image25.tiff"/><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3.tiff"/><Relationship Id="rId3" Type="http://schemas.openxmlformats.org/officeDocument/2006/relationships/image" Target="../media/image29.tiff"/><Relationship Id="rId7" Type="http://schemas.openxmlformats.org/officeDocument/2006/relationships/image" Target="../media/image32.png"/><Relationship Id="rId2" Type="http://schemas.openxmlformats.org/officeDocument/2006/relationships/image" Target="../media/image28.tiff"/><Relationship Id="rId1" Type="http://schemas.openxmlformats.org/officeDocument/2006/relationships/slideLayout" Target="../slideLayouts/slideLayout2.xml"/><Relationship Id="rId6" Type="http://schemas.openxmlformats.org/officeDocument/2006/relationships/customXml" Target="../ink/ink9.xml"/><Relationship Id="rId5" Type="http://schemas.openxmlformats.org/officeDocument/2006/relationships/image" Target="../media/image31.tiff"/><Relationship Id="rId10" Type="http://schemas.openxmlformats.org/officeDocument/2006/relationships/image" Target="../media/image34.png"/><Relationship Id="rId4" Type="http://schemas.openxmlformats.org/officeDocument/2006/relationships/image" Target="../media/image30.tiff"/><Relationship Id="rId9" Type="http://schemas.openxmlformats.org/officeDocument/2006/relationships/customXml" Target="../ink/ink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image" Target="../media/image35.tiff"/><Relationship Id="rId1" Type="http://schemas.openxmlformats.org/officeDocument/2006/relationships/slideLayout" Target="../slideLayouts/slideLayout2.xml"/><Relationship Id="rId4" Type="http://schemas.openxmlformats.org/officeDocument/2006/relationships/image" Target="../media/image37.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image" Target="../media/image38.tiff"/><Relationship Id="rId1" Type="http://schemas.openxmlformats.org/officeDocument/2006/relationships/slideLayout" Target="../slideLayouts/slideLayout2.xml"/><Relationship Id="rId4" Type="http://schemas.openxmlformats.org/officeDocument/2006/relationships/image" Target="../media/image40.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www.fedlex.admin.ch/eli/cc/1999/404/fr#art_8" TargetMode="External"/><Relationship Id="rId2" Type="http://schemas.openxmlformats.org/officeDocument/2006/relationships/image" Target="../media/image41.tiff"/><Relationship Id="rId1" Type="http://schemas.openxmlformats.org/officeDocument/2006/relationships/slideLayout" Target="../slideLayouts/slideLayout2.xml"/><Relationship Id="rId5" Type="http://schemas.openxmlformats.org/officeDocument/2006/relationships/image" Target="../media/image42.tiff"/><Relationship Id="rId4" Type="http://schemas.openxmlformats.org/officeDocument/2006/relationships/hyperlink" Target="https://www.fedlex.admin.ch/eli/cc/1999/404/fr#art_10"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fedlex.admin.ch/eli/cc/1999/404/fr#art_13" TargetMode="External"/><Relationship Id="rId2" Type="http://schemas.openxmlformats.org/officeDocument/2006/relationships/hyperlink" Target="https://www.fedlex.admin.ch/eli/cc/1999/404/fr#art_11" TargetMode="External"/><Relationship Id="rId1" Type="http://schemas.openxmlformats.org/officeDocument/2006/relationships/slideLayout" Target="../slideLayouts/slideLayout2.xml"/><Relationship Id="rId4" Type="http://schemas.openxmlformats.org/officeDocument/2006/relationships/hyperlink" Target="https://www.fedlex.admin.ch/eli/cc/1999/404/fr#art_16"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fedlex.admin.ch/eli/cc/1999/404/fr#art_24" TargetMode="External"/><Relationship Id="rId2" Type="http://schemas.openxmlformats.org/officeDocument/2006/relationships/hyperlink" Target="https://www.fedlex.admin.ch/eli/cc/1999/404/fr#art_22" TargetMode="External"/><Relationship Id="rId1" Type="http://schemas.openxmlformats.org/officeDocument/2006/relationships/slideLayout" Target="../slideLayouts/slideLayout2.xml"/><Relationship Id="rId6" Type="http://schemas.openxmlformats.org/officeDocument/2006/relationships/hyperlink" Target="https://www.fedlex.admin.ch/eli/cc/1999/404/fr#art_36" TargetMode="External"/><Relationship Id="rId5" Type="http://schemas.openxmlformats.org/officeDocument/2006/relationships/hyperlink" Target="https://www.fedlex.admin.ch/eli/cc/1999/404/fr#art_35" TargetMode="External"/><Relationship Id="rId4" Type="http://schemas.openxmlformats.org/officeDocument/2006/relationships/hyperlink" Target="https://www.fedlex.admin.ch/eli/cc/1999/404/fr#art_27"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customXml" Target="../ink/ink1.xml"/></Relationships>
</file>

<file path=ppt/slides/_rels/slide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customXml" Target="../ink/ink2.xml"/><Relationship Id="rId4" Type="http://schemas.openxmlformats.org/officeDocument/2006/relationships/image" Target="../media/image9.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tiff"/><Relationship Id="rId7" Type="http://schemas.openxmlformats.org/officeDocument/2006/relationships/customXml" Target="../ink/ink4.xml"/><Relationship Id="rId12" Type="http://schemas.openxmlformats.org/officeDocument/2006/relationships/image" Target="../media/image17.png"/><Relationship Id="rId2" Type="http://schemas.openxmlformats.org/officeDocument/2006/relationships/image" Target="../media/image11.tiff"/><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customXml" Target="../ink/ink6.xml"/><Relationship Id="rId5" Type="http://schemas.openxmlformats.org/officeDocument/2006/relationships/customXml" Target="../ink/ink3.xml"/><Relationship Id="rId10" Type="http://schemas.openxmlformats.org/officeDocument/2006/relationships/image" Target="../media/image16.png"/><Relationship Id="rId4" Type="http://schemas.openxmlformats.org/officeDocument/2006/relationships/image" Target="../media/image13.tiff"/><Relationship Id="rId9" Type="http://schemas.openxmlformats.org/officeDocument/2006/relationships/customXml" Target="../ink/ink5.xml"/></Relationships>
</file>

<file path=ppt/slides/_rels/slide9.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tiff"/><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customXml" Target="../ink/ink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CB1321C-DD7B-0842-978E-960A07AA622C}"/>
              </a:ext>
            </a:extLst>
          </p:cNvPr>
          <p:cNvSpPr/>
          <p:nvPr/>
        </p:nvSpPr>
        <p:spPr>
          <a:xfrm>
            <a:off x="5219179" y="3620108"/>
            <a:ext cx="1210588" cy="1323439"/>
          </a:xfrm>
          <a:prstGeom prst="rect">
            <a:avLst/>
          </a:prstGeom>
        </p:spPr>
        <p:txBody>
          <a:bodyPr wrap="none">
            <a:spAutoFit/>
          </a:bodyPr>
          <a:lstStyle/>
          <a:p>
            <a:r>
              <a:rPr lang="fr-CH" sz="8000" dirty="0"/>
              <a:t>🇨🇭</a:t>
            </a:r>
            <a:endParaRPr lang="fr-FR" sz="8000" dirty="0"/>
          </a:p>
        </p:txBody>
      </p:sp>
      <p:pic>
        <p:nvPicPr>
          <p:cNvPr id="5" name="Image 4">
            <a:extLst>
              <a:ext uri="{FF2B5EF4-FFF2-40B4-BE49-F238E27FC236}">
                <a16:creationId xmlns:a16="http://schemas.microsoft.com/office/drawing/2014/main" id="{BE769E21-D985-D645-98BE-8DF0F5AEB9C8}"/>
              </a:ext>
            </a:extLst>
          </p:cNvPr>
          <p:cNvPicPr>
            <a:picLocks noChangeAspect="1"/>
          </p:cNvPicPr>
          <p:nvPr/>
        </p:nvPicPr>
        <p:blipFill>
          <a:blip r:embed="rId2"/>
          <a:stretch>
            <a:fillRect/>
          </a:stretch>
        </p:blipFill>
        <p:spPr>
          <a:xfrm>
            <a:off x="2582413" y="0"/>
            <a:ext cx="7027173" cy="6858000"/>
          </a:xfrm>
          <a:prstGeom prst="rect">
            <a:avLst/>
          </a:prstGeom>
        </p:spPr>
      </p:pic>
    </p:spTree>
    <p:extLst>
      <p:ext uri="{BB962C8B-B14F-4D97-AF65-F5344CB8AC3E}">
        <p14:creationId xmlns:p14="http://schemas.microsoft.com/office/powerpoint/2010/main" val="24959729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5E61FBC-CFA4-5845-88E1-25D890264C47}"/>
              </a:ext>
            </a:extLst>
          </p:cNvPr>
          <p:cNvPicPr>
            <a:picLocks noChangeAspect="1"/>
          </p:cNvPicPr>
          <p:nvPr/>
        </p:nvPicPr>
        <p:blipFill>
          <a:blip r:embed="rId2"/>
          <a:stretch>
            <a:fillRect/>
          </a:stretch>
        </p:blipFill>
        <p:spPr>
          <a:xfrm>
            <a:off x="6713810" y="973157"/>
            <a:ext cx="3797775" cy="5376625"/>
          </a:xfrm>
          <a:prstGeom prst="rect">
            <a:avLst/>
          </a:prstGeom>
        </p:spPr>
      </p:pic>
      <p:pic>
        <p:nvPicPr>
          <p:cNvPr id="4" name="Image 3">
            <a:extLst>
              <a:ext uri="{FF2B5EF4-FFF2-40B4-BE49-F238E27FC236}">
                <a16:creationId xmlns:a16="http://schemas.microsoft.com/office/drawing/2014/main" id="{8601E611-2485-3A4D-BD0D-59FD03D83D7E}"/>
              </a:ext>
            </a:extLst>
          </p:cNvPr>
          <p:cNvPicPr>
            <a:picLocks noChangeAspect="1"/>
          </p:cNvPicPr>
          <p:nvPr/>
        </p:nvPicPr>
        <p:blipFill>
          <a:blip r:embed="rId3"/>
          <a:stretch>
            <a:fillRect/>
          </a:stretch>
        </p:blipFill>
        <p:spPr>
          <a:xfrm>
            <a:off x="2835943" y="913744"/>
            <a:ext cx="3877867" cy="5495449"/>
          </a:xfrm>
          <a:prstGeom prst="rect">
            <a:avLst/>
          </a:prstGeom>
        </p:spPr>
      </p:pic>
      <p:sp>
        <p:nvSpPr>
          <p:cNvPr id="9" name="Titre 1">
            <a:extLst>
              <a:ext uri="{FF2B5EF4-FFF2-40B4-BE49-F238E27FC236}">
                <a16:creationId xmlns:a16="http://schemas.microsoft.com/office/drawing/2014/main" id="{A7D50C3B-BB61-6B46-8240-BDC07FA2826F}"/>
              </a:ext>
            </a:extLst>
          </p:cNvPr>
          <p:cNvSpPr txBox="1">
            <a:spLocks/>
          </p:cNvSpPr>
          <p:nvPr/>
        </p:nvSpPr>
        <p:spPr>
          <a:xfrm rot="10800000" flipV="1">
            <a:off x="305" y="1818418"/>
            <a:ext cx="2085109" cy="17002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2000" dirty="0">
                <a:latin typeface="+mn-lt"/>
              </a:rPr>
              <a:t>Version du </a:t>
            </a:r>
          </a:p>
          <a:p>
            <a:pPr algn="ctr"/>
            <a:r>
              <a:rPr lang="fr-FR" sz="2000" dirty="0">
                <a:solidFill>
                  <a:srgbClr val="FF0000"/>
                </a:solidFill>
                <a:latin typeface="+mn-lt"/>
              </a:rPr>
              <a:t>19 octobre </a:t>
            </a:r>
          </a:p>
          <a:p>
            <a:pPr algn="ctr"/>
            <a:r>
              <a:rPr lang="fr-FR" sz="2000" dirty="0">
                <a:solidFill>
                  <a:srgbClr val="FF0000"/>
                </a:solidFill>
                <a:latin typeface="+mn-lt"/>
              </a:rPr>
              <a:t>2021</a:t>
            </a:r>
          </a:p>
        </p:txBody>
      </p:sp>
      <p:sp>
        <p:nvSpPr>
          <p:cNvPr id="10" name="Bulle rectangulaire à coins arrondis 9">
            <a:extLst>
              <a:ext uri="{FF2B5EF4-FFF2-40B4-BE49-F238E27FC236}">
                <a16:creationId xmlns:a16="http://schemas.microsoft.com/office/drawing/2014/main" id="{ECF0F661-412E-1748-A237-F489509D7E98}"/>
              </a:ext>
            </a:extLst>
          </p:cNvPr>
          <p:cNvSpPr/>
          <p:nvPr/>
        </p:nvSpPr>
        <p:spPr>
          <a:xfrm>
            <a:off x="261825" y="2017578"/>
            <a:ext cx="1777645" cy="1301894"/>
          </a:xfrm>
          <a:prstGeom prst="wedgeRoundRectCallout">
            <a:avLst>
              <a:gd name="adj1" fmla="val 96127"/>
              <a:gd name="adj2" fmla="val 23733"/>
              <a:gd name="adj3" fmla="val 16667"/>
            </a:avLst>
          </a:prstGeom>
          <a:noFill/>
          <a:ln w="38100"/>
        </p:spPr>
        <p:style>
          <a:lnRef idx="2">
            <a:schemeClr val="dk1"/>
          </a:lnRef>
          <a:fillRef idx="1">
            <a:schemeClr val="lt1"/>
          </a:fillRef>
          <a:effectRef idx="0">
            <a:schemeClr val="dk1"/>
          </a:effectRef>
          <a:fontRef idx="minor">
            <a:schemeClr val="dk1"/>
          </a:fontRef>
        </p:style>
        <p:txBody>
          <a:bodyPr rtlCol="0" anchor="ctr"/>
          <a:lstStyle/>
          <a:p>
            <a:pPr algn="ctr"/>
            <a:endParaRPr lang="fr-FR">
              <a:ln>
                <a:solidFill>
                  <a:sysClr val="windowText" lastClr="000000"/>
                </a:solidFill>
              </a:ln>
            </a:endParaRPr>
          </a:p>
        </p:txBody>
      </p:sp>
    </p:spTree>
    <p:extLst>
      <p:ext uri="{BB962C8B-B14F-4D97-AF65-F5344CB8AC3E}">
        <p14:creationId xmlns:p14="http://schemas.microsoft.com/office/powerpoint/2010/main" val="2661380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BF844016-04C0-1148-AC13-2D372D246AC1}"/>
              </a:ext>
            </a:extLst>
          </p:cNvPr>
          <p:cNvPicPr>
            <a:picLocks noChangeAspect="1"/>
          </p:cNvPicPr>
          <p:nvPr/>
        </p:nvPicPr>
        <p:blipFill>
          <a:blip r:embed="rId2"/>
          <a:stretch>
            <a:fillRect/>
          </a:stretch>
        </p:blipFill>
        <p:spPr>
          <a:xfrm>
            <a:off x="2223830" y="1028607"/>
            <a:ext cx="4075092" cy="5808353"/>
          </a:xfrm>
          <a:prstGeom prst="rect">
            <a:avLst/>
          </a:prstGeom>
        </p:spPr>
      </p:pic>
      <p:sp>
        <p:nvSpPr>
          <p:cNvPr id="15" name="Bulle rectangulaire à coins arrondis 14">
            <a:extLst>
              <a:ext uri="{FF2B5EF4-FFF2-40B4-BE49-F238E27FC236}">
                <a16:creationId xmlns:a16="http://schemas.microsoft.com/office/drawing/2014/main" id="{6F29D6EA-3A34-1644-8591-1CC5633E1814}"/>
              </a:ext>
            </a:extLst>
          </p:cNvPr>
          <p:cNvSpPr/>
          <p:nvPr/>
        </p:nvSpPr>
        <p:spPr>
          <a:xfrm>
            <a:off x="376335" y="2274269"/>
            <a:ext cx="1777645" cy="1301894"/>
          </a:xfrm>
          <a:prstGeom prst="wedgeRoundRectCallout">
            <a:avLst>
              <a:gd name="adj1" fmla="val 139223"/>
              <a:gd name="adj2" fmla="val -49872"/>
              <a:gd name="adj3" fmla="val 16667"/>
            </a:avLst>
          </a:prstGeom>
          <a:noFill/>
          <a:ln w="38100"/>
        </p:spPr>
        <p:style>
          <a:lnRef idx="2">
            <a:schemeClr val="dk1"/>
          </a:lnRef>
          <a:fillRef idx="1">
            <a:schemeClr val="lt1"/>
          </a:fillRef>
          <a:effectRef idx="0">
            <a:schemeClr val="dk1"/>
          </a:effectRef>
          <a:fontRef idx="minor">
            <a:schemeClr val="dk1"/>
          </a:fontRef>
        </p:style>
        <p:txBody>
          <a:bodyPr rtlCol="0" anchor="ctr"/>
          <a:lstStyle/>
          <a:p>
            <a:pPr algn="ctr"/>
            <a:endParaRPr lang="fr-FR">
              <a:ln>
                <a:solidFill>
                  <a:sysClr val="windowText" lastClr="000000"/>
                </a:solidFill>
              </a:ln>
            </a:endParaRPr>
          </a:p>
        </p:txBody>
      </p:sp>
      <p:sp>
        <p:nvSpPr>
          <p:cNvPr id="13" name="Titre 1">
            <a:extLst>
              <a:ext uri="{FF2B5EF4-FFF2-40B4-BE49-F238E27FC236}">
                <a16:creationId xmlns:a16="http://schemas.microsoft.com/office/drawing/2014/main" id="{F95BE8E3-A765-6B4B-B7FB-F702E7EDED6A}"/>
              </a:ext>
            </a:extLst>
          </p:cNvPr>
          <p:cNvSpPr txBox="1">
            <a:spLocks/>
          </p:cNvSpPr>
          <p:nvPr/>
        </p:nvSpPr>
        <p:spPr>
          <a:xfrm rot="10800000" flipV="1">
            <a:off x="222602" y="2075109"/>
            <a:ext cx="2085109" cy="17002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2000" dirty="0">
                <a:latin typeface="+mn-lt"/>
              </a:rPr>
              <a:t>Version du </a:t>
            </a:r>
          </a:p>
          <a:p>
            <a:pPr algn="ctr"/>
            <a:r>
              <a:rPr lang="fr-FR" sz="2000" dirty="0">
                <a:solidFill>
                  <a:srgbClr val="FF0000"/>
                </a:solidFill>
                <a:latin typeface="+mn-lt"/>
              </a:rPr>
              <a:t>1er janvier </a:t>
            </a:r>
          </a:p>
          <a:p>
            <a:pPr algn="ctr"/>
            <a:r>
              <a:rPr lang="fr-FR" sz="2000" dirty="0">
                <a:solidFill>
                  <a:srgbClr val="FF0000"/>
                </a:solidFill>
                <a:latin typeface="+mn-lt"/>
              </a:rPr>
              <a:t>2022</a:t>
            </a:r>
          </a:p>
        </p:txBody>
      </p:sp>
      <mc:AlternateContent xmlns:mc="http://schemas.openxmlformats.org/markup-compatibility/2006">
        <mc:Choice xmlns:p14="http://schemas.microsoft.com/office/powerpoint/2010/main" Requires="p14">
          <p:contentPart p14:bwMode="auto" r:id="rId3">
            <p14:nvContentPartPr>
              <p14:cNvPr id="5" name="Encre 4">
                <a:extLst>
                  <a:ext uri="{FF2B5EF4-FFF2-40B4-BE49-F238E27FC236}">
                    <a16:creationId xmlns:a16="http://schemas.microsoft.com/office/drawing/2014/main" id="{712F5BC6-AF38-164D-8713-B66D35A73A2E}"/>
                  </a:ext>
                </a:extLst>
              </p14:cNvPr>
              <p14:cNvContentPartPr/>
              <p14:nvPr/>
            </p14:nvContentPartPr>
            <p14:xfrm>
              <a:off x="3825570" y="2125860"/>
              <a:ext cx="735120" cy="41040"/>
            </p14:xfrm>
          </p:contentPart>
        </mc:Choice>
        <mc:Fallback>
          <p:pic>
            <p:nvPicPr>
              <p:cNvPr id="5" name="Encre 4">
                <a:extLst>
                  <a:ext uri="{FF2B5EF4-FFF2-40B4-BE49-F238E27FC236}">
                    <a16:creationId xmlns:a16="http://schemas.microsoft.com/office/drawing/2014/main" id="{712F5BC6-AF38-164D-8713-B66D35A73A2E}"/>
                  </a:ext>
                </a:extLst>
              </p:cNvPr>
              <p:cNvPicPr/>
              <p:nvPr/>
            </p:nvPicPr>
            <p:blipFill>
              <a:blip r:embed="rId4"/>
              <a:stretch>
                <a:fillRect/>
              </a:stretch>
            </p:blipFill>
            <p:spPr>
              <a:xfrm>
                <a:off x="3771570" y="2017860"/>
                <a:ext cx="842760" cy="256680"/>
              </a:xfrm>
              <a:prstGeom prst="rect">
                <a:avLst/>
              </a:prstGeom>
            </p:spPr>
          </p:pic>
        </mc:Fallback>
      </mc:AlternateContent>
      <p:pic>
        <p:nvPicPr>
          <p:cNvPr id="6" name="Image 5">
            <a:extLst>
              <a:ext uri="{FF2B5EF4-FFF2-40B4-BE49-F238E27FC236}">
                <a16:creationId xmlns:a16="http://schemas.microsoft.com/office/drawing/2014/main" id="{4A784D68-C71C-9441-A8B6-69B984DF8A03}"/>
              </a:ext>
            </a:extLst>
          </p:cNvPr>
          <p:cNvPicPr>
            <a:picLocks noChangeAspect="1"/>
          </p:cNvPicPr>
          <p:nvPr/>
        </p:nvPicPr>
        <p:blipFill>
          <a:blip r:embed="rId5"/>
          <a:stretch>
            <a:fillRect/>
          </a:stretch>
        </p:blipFill>
        <p:spPr>
          <a:xfrm>
            <a:off x="6438622" y="1270098"/>
            <a:ext cx="3792548" cy="5394325"/>
          </a:xfrm>
          <a:prstGeom prst="rect">
            <a:avLst/>
          </a:prstGeom>
        </p:spPr>
      </p:pic>
      <p:sp>
        <p:nvSpPr>
          <p:cNvPr id="10" name="Titre 1">
            <a:extLst>
              <a:ext uri="{FF2B5EF4-FFF2-40B4-BE49-F238E27FC236}">
                <a16:creationId xmlns:a16="http://schemas.microsoft.com/office/drawing/2014/main" id="{50DECE51-84BF-F34E-98C7-6972E288DD2B}"/>
              </a:ext>
            </a:extLst>
          </p:cNvPr>
          <p:cNvSpPr>
            <a:spLocks noGrp="1"/>
          </p:cNvSpPr>
          <p:nvPr>
            <p:ph type="title"/>
          </p:nvPr>
        </p:nvSpPr>
        <p:spPr>
          <a:xfrm>
            <a:off x="1031488" y="365825"/>
            <a:ext cx="11160512" cy="1325563"/>
          </a:xfrm>
        </p:spPr>
        <p:txBody>
          <a:bodyPr>
            <a:normAutofit/>
          </a:bodyPr>
          <a:lstStyle/>
          <a:p>
            <a:r>
              <a:rPr lang="fr-FR" sz="4000" b="1" dirty="0">
                <a:latin typeface="+mn-lt"/>
              </a:rPr>
              <a:t>12 aides financières sont supprimées au 1</a:t>
            </a:r>
            <a:r>
              <a:rPr lang="fr-FR" sz="4000" b="1" baseline="30000" dirty="0">
                <a:latin typeface="+mn-lt"/>
              </a:rPr>
              <a:t>er</a:t>
            </a:r>
            <a:r>
              <a:rPr lang="fr-FR" sz="4000" b="1" dirty="0">
                <a:latin typeface="+mn-lt"/>
              </a:rPr>
              <a:t> janvier 2022 !</a:t>
            </a:r>
          </a:p>
        </p:txBody>
      </p:sp>
    </p:spTree>
    <p:extLst>
      <p:ext uri="{BB962C8B-B14F-4D97-AF65-F5344CB8AC3E}">
        <p14:creationId xmlns:p14="http://schemas.microsoft.com/office/powerpoint/2010/main" val="878182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p:tgtEl>
                                          <p:spTgt spid="13"/>
                                        </p:tgtEl>
                                        <p:attrNameLst>
                                          <p:attrName>ppt_x</p:attrName>
                                        </p:attrNameLst>
                                      </p:cBhvr>
                                      <p:tavLst>
                                        <p:tav tm="0">
                                          <p:val>
                                            <p:strVal val="#ppt_x-#ppt_w*1.125000"/>
                                          </p:val>
                                        </p:tav>
                                        <p:tav tm="100000">
                                          <p:val>
                                            <p:strVal val="#ppt_x"/>
                                          </p:val>
                                        </p:tav>
                                      </p:tavLst>
                                    </p:anim>
                                    <p:animEffect transition="in" filter="wipe(right)">
                                      <p:cBhvr>
                                        <p:cTn id="12" dur="500"/>
                                        <p:tgtEl>
                                          <p:spTgt spid="13"/>
                                        </p:tgtEl>
                                      </p:cBhvr>
                                    </p:animEffect>
                                  </p:childTnLst>
                                </p:cTn>
                              </p:par>
                              <p:par>
                                <p:cTn id="13" presetID="12" presetClass="entr" presetSubtype="8"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p:tgtEl>
                                          <p:spTgt spid="15"/>
                                        </p:tgtEl>
                                        <p:attrNameLst>
                                          <p:attrName>ppt_x</p:attrName>
                                        </p:attrNameLst>
                                      </p:cBhvr>
                                      <p:tavLst>
                                        <p:tav tm="0">
                                          <p:val>
                                            <p:strVal val="#ppt_x-#ppt_w*1.125000"/>
                                          </p:val>
                                        </p:tav>
                                        <p:tav tm="100000">
                                          <p:val>
                                            <p:strVal val="#ppt_x"/>
                                          </p:val>
                                        </p:tav>
                                      </p:tavLst>
                                    </p:anim>
                                    <p:animEffect transition="in" filter="wipe(right)">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0.70"/>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re 1">
            <a:extLst>
              <a:ext uri="{FF2B5EF4-FFF2-40B4-BE49-F238E27FC236}">
                <a16:creationId xmlns:a16="http://schemas.microsoft.com/office/drawing/2014/main" id="{F95BE8E3-A765-6B4B-B7FB-F702E7EDED6A}"/>
              </a:ext>
            </a:extLst>
          </p:cNvPr>
          <p:cNvSpPr txBox="1">
            <a:spLocks/>
          </p:cNvSpPr>
          <p:nvPr/>
        </p:nvSpPr>
        <p:spPr>
          <a:xfrm rot="10800000" flipV="1">
            <a:off x="65575" y="2124075"/>
            <a:ext cx="2085109" cy="17002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2000" dirty="0">
                <a:latin typeface="+mn-lt"/>
              </a:rPr>
              <a:t>Version du </a:t>
            </a:r>
          </a:p>
          <a:p>
            <a:pPr algn="ctr"/>
            <a:r>
              <a:rPr lang="fr-FR" sz="2000" dirty="0">
                <a:solidFill>
                  <a:srgbClr val="FF0000"/>
                </a:solidFill>
                <a:latin typeface="+mn-lt"/>
              </a:rPr>
              <a:t>1er janvier </a:t>
            </a:r>
          </a:p>
          <a:p>
            <a:pPr algn="ctr"/>
            <a:r>
              <a:rPr lang="fr-FR" sz="2000" dirty="0">
                <a:solidFill>
                  <a:srgbClr val="FF0000"/>
                </a:solidFill>
                <a:latin typeface="+mn-lt"/>
              </a:rPr>
              <a:t>2022</a:t>
            </a:r>
          </a:p>
        </p:txBody>
      </p:sp>
      <p:pic>
        <p:nvPicPr>
          <p:cNvPr id="3" name="Image 2">
            <a:extLst>
              <a:ext uri="{FF2B5EF4-FFF2-40B4-BE49-F238E27FC236}">
                <a16:creationId xmlns:a16="http://schemas.microsoft.com/office/drawing/2014/main" id="{C372901C-2E70-B745-9A4B-174E0A713A7C}"/>
              </a:ext>
            </a:extLst>
          </p:cNvPr>
          <p:cNvPicPr>
            <a:picLocks noChangeAspect="1"/>
          </p:cNvPicPr>
          <p:nvPr/>
        </p:nvPicPr>
        <p:blipFill>
          <a:blip r:embed="rId2"/>
          <a:stretch>
            <a:fillRect/>
          </a:stretch>
        </p:blipFill>
        <p:spPr>
          <a:xfrm>
            <a:off x="6016129" y="750201"/>
            <a:ext cx="3776783" cy="5357595"/>
          </a:xfrm>
          <a:prstGeom prst="rect">
            <a:avLst/>
          </a:prstGeom>
        </p:spPr>
      </p:pic>
      <p:pic>
        <p:nvPicPr>
          <p:cNvPr id="7" name="Image 6">
            <a:extLst>
              <a:ext uri="{FF2B5EF4-FFF2-40B4-BE49-F238E27FC236}">
                <a16:creationId xmlns:a16="http://schemas.microsoft.com/office/drawing/2014/main" id="{F1149718-45B1-D440-B356-B4A72B007DAD}"/>
              </a:ext>
            </a:extLst>
          </p:cNvPr>
          <p:cNvPicPr>
            <a:picLocks noChangeAspect="1"/>
          </p:cNvPicPr>
          <p:nvPr/>
        </p:nvPicPr>
        <p:blipFill>
          <a:blip r:embed="rId3"/>
          <a:stretch>
            <a:fillRect/>
          </a:stretch>
        </p:blipFill>
        <p:spPr>
          <a:xfrm>
            <a:off x="2399088" y="654627"/>
            <a:ext cx="3889993" cy="5548745"/>
          </a:xfrm>
          <a:prstGeom prst="rect">
            <a:avLst/>
          </a:prstGeom>
        </p:spPr>
      </p:pic>
      <p:sp>
        <p:nvSpPr>
          <p:cNvPr id="15" name="Bulle rectangulaire à coins arrondis 14">
            <a:extLst>
              <a:ext uri="{FF2B5EF4-FFF2-40B4-BE49-F238E27FC236}">
                <a16:creationId xmlns:a16="http://schemas.microsoft.com/office/drawing/2014/main" id="{6F29D6EA-3A34-1644-8591-1CC5633E1814}"/>
              </a:ext>
            </a:extLst>
          </p:cNvPr>
          <p:cNvSpPr/>
          <p:nvPr/>
        </p:nvSpPr>
        <p:spPr>
          <a:xfrm>
            <a:off x="212380" y="2323235"/>
            <a:ext cx="1777645" cy="1301894"/>
          </a:xfrm>
          <a:prstGeom prst="wedgeRoundRectCallout">
            <a:avLst>
              <a:gd name="adj1" fmla="val 74459"/>
              <a:gd name="adj2" fmla="val -29161"/>
              <a:gd name="adj3" fmla="val 16667"/>
            </a:avLst>
          </a:prstGeom>
          <a:noFill/>
          <a:ln w="38100"/>
        </p:spPr>
        <p:style>
          <a:lnRef idx="2">
            <a:schemeClr val="dk1"/>
          </a:lnRef>
          <a:fillRef idx="1">
            <a:schemeClr val="lt1"/>
          </a:fillRef>
          <a:effectRef idx="0">
            <a:schemeClr val="dk1"/>
          </a:effectRef>
          <a:fontRef idx="minor">
            <a:schemeClr val="dk1"/>
          </a:fontRef>
        </p:style>
        <p:txBody>
          <a:bodyPr rtlCol="0" anchor="ctr"/>
          <a:lstStyle/>
          <a:p>
            <a:pPr algn="ctr"/>
            <a:endParaRPr lang="fr-FR">
              <a:ln>
                <a:solidFill>
                  <a:sysClr val="windowText" lastClr="000000"/>
                </a:solidFill>
              </a:ln>
            </a:endParaRPr>
          </a:p>
        </p:txBody>
      </p:sp>
    </p:spTree>
    <p:extLst>
      <p:ext uri="{BB962C8B-B14F-4D97-AF65-F5344CB8AC3E}">
        <p14:creationId xmlns:p14="http://schemas.microsoft.com/office/powerpoint/2010/main" val="2554462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strVal val="#ppt_w*0.70"/>
                                          </p:val>
                                        </p:tav>
                                        <p:tav tm="100000">
                                          <p:val>
                                            <p:strVal val="#ppt_w"/>
                                          </p:val>
                                        </p:tav>
                                      </p:tavLst>
                                    </p:anim>
                                    <p:anim calcmode="lin" valueType="num">
                                      <p:cBhvr>
                                        <p:cTn id="15" dur="1000" fill="hold"/>
                                        <p:tgtEl>
                                          <p:spTgt spid="3"/>
                                        </p:tgtEl>
                                        <p:attrNameLst>
                                          <p:attrName>ppt_h</p:attrName>
                                        </p:attrNameLst>
                                      </p:cBhvr>
                                      <p:tavLst>
                                        <p:tav tm="0">
                                          <p:val>
                                            <p:strVal val="#ppt_h"/>
                                          </p:val>
                                        </p:tav>
                                        <p:tav tm="100000">
                                          <p:val>
                                            <p:strVal val="#ppt_h"/>
                                          </p:val>
                                        </p:tav>
                                      </p:tavLst>
                                    </p:anim>
                                    <p:animEffect transition="in" filter="fade">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691BF4-8C05-2B46-8A2F-262535F16D75}"/>
              </a:ext>
            </a:extLst>
          </p:cNvPr>
          <p:cNvSpPr>
            <a:spLocks noGrp="1"/>
          </p:cNvSpPr>
          <p:nvPr>
            <p:ph type="title"/>
          </p:nvPr>
        </p:nvSpPr>
        <p:spPr>
          <a:xfrm>
            <a:off x="1596482" y="2439252"/>
            <a:ext cx="10515600" cy="1325563"/>
          </a:xfrm>
        </p:spPr>
        <p:txBody>
          <a:bodyPr>
            <a:normAutofit/>
          </a:bodyPr>
          <a:lstStyle/>
          <a:p>
            <a:r>
              <a:rPr lang="fr-FR" sz="4000" b="1" dirty="0">
                <a:latin typeface="+mn-lt"/>
              </a:rPr>
              <a:t>3) La motion 21.3402 n’a pas été traitée. </a:t>
            </a:r>
          </a:p>
        </p:txBody>
      </p:sp>
    </p:spTree>
    <p:extLst>
      <p:ext uri="{BB962C8B-B14F-4D97-AF65-F5344CB8AC3E}">
        <p14:creationId xmlns:p14="http://schemas.microsoft.com/office/powerpoint/2010/main" val="3506252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6674F5EA-9615-474F-92FB-C055CB913D87}"/>
              </a:ext>
            </a:extLst>
          </p:cNvPr>
          <p:cNvPicPr>
            <a:picLocks noChangeAspect="1"/>
          </p:cNvPicPr>
          <p:nvPr/>
        </p:nvPicPr>
        <p:blipFill>
          <a:blip r:embed="rId2"/>
          <a:stretch>
            <a:fillRect/>
          </a:stretch>
        </p:blipFill>
        <p:spPr>
          <a:xfrm>
            <a:off x="889000" y="750346"/>
            <a:ext cx="5207000" cy="1066800"/>
          </a:xfrm>
          <a:prstGeom prst="rect">
            <a:avLst/>
          </a:prstGeom>
        </p:spPr>
      </p:pic>
      <p:pic>
        <p:nvPicPr>
          <p:cNvPr id="6" name="Image 5">
            <a:extLst>
              <a:ext uri="{FF2B5EF4-FFF2-40B4-BE49-F238E27FC236}">
                <a16:creationId xmlns:a16="http://schemas.microsoft.com/office/drawing/2014/main" id="{B732D4FB-2F88-D549-8B7C-2626A5164D83}"/>
              </a:ext>
            </a:extLst>
          </p:cNvPr>
          <p:cNvPicPr>
            <a:picLocks noChangeAspect="1"/>
          </p:cNvPicPr>
          <p:nvPr/>
        </p:nvPicPr>
        <p:blipFill>
          <a:blip r:embed="rId3"/>
          <a:stretch>
            <a:fillRect/>
          </a:stretch>
        </p:blipFill>
        <p:spPr>
          <a:xfrm>
            <a:off x="1041719" y="3427994"/>
            <a:ext cx="8572500" cy="1177753"/>
          </a:xfrm>
          <a:prstGeom prst="rect">
            <a:avLst/>
          </a:prstGeom>
        </p:spPr>
      </p:pic>
      <p:pic>
        <p:nvPicPr>
          <p:cNvPr id="8" name="Image 7">
            <a:extLst>
              <a:ext uri="{FF2B5EF4-FFF2-40B4-BE49-F238E27FC236}">
                <a16:creationId xmlns:a16="http://schemas.microsoft.com/office/drawing/2014/main" id="{D6F400FC-C781-4341-8088-2F36193025C1}"/>
              </a:ext>
            </a:extLst>
          </p:cNvPr>
          <p:cNvPicPr>
            <a:picLocks noChangeAspect="1"/>
          </p:cNvPicPr>
          <p:nvPr/>
        </p:nvPicPr>
        <p:blipFill>
          <a:blip r:embed="rId4"/>
          <a:stretch>
            <a:fillRect/>
          </a:stretch>
        </p:blipFill>
        <p:spPr>
          <a:xfrm>
            <a:off x="1055254" y="4737164"/>
            <a:ext cx="5533873" cy="1370490"/>
          </a:xfrm>
          <a:prstGeom prst="rect">
            <a:avLst/>
          </a:prstGeom>
        </p:spPr>
      </p:pic>
      <p:pic>
        <p:nvPicPr>
          <p:cNvPr id="5" name="Image 4">
            <a:extLst>
              <a:ext uri="{FF2B5EF4-FFF2-40B4-BE49-F238E27FC236}">
                <a16:creationId xmlns:a16="http://schemas.microsoft.com/office/drawing/2014/main" id="{835B7A88-C918-6142-85F9-2A242E2B953A}"/>
              </a:ext>
            </a:extLst>
          </p:cNvPr>
          <p:cNvPicPr>
            <a:picLocks noChangeAspect="1"/>
          </p:cNvPicPr>
          <p:nvPr/>
        </p:nvPicPr>
        <p:blipFill>
          <a:blip r:embed="rId5"/>
          <a:stretch>
            <a:fillRect/>
          </a:stretch>
        </p:blipFill>
        <p:spPr>
          <a:xfrm>
            <a:off x="1055254" y="1923373"/>
            <a:ext cx="9005455" cy="1402309"/>
          </a:xfrm>
          <a:prstGeom prst="rect">
            <a:avLst/>
          </a:prstGeom>
        </p:spPr>
      </p:pic>
      <mc:AlternateContent xmlns:mc="http://schemas.openxmlformats.org/markup-compatibility/2006">
        <mc:Choice xmlns:p14="http://schemas.microsoft.com/office/powerpoint/2010/main" Requires="p14">
          <p:contentPart p14:bwMode="auto" r:id="rId6">
            <p14:nvContentPartPr>
              <p14:cNvPr id="21" name="Encre 20">
                <a:extLst>
                  <a:ext uri="{FF2B5EF4-FFF2-40B4-BE49-F238E27FC236}">
                    <a16:creationId xmlns:a16="http://schemas.microsoft.com/office/drawing/2014/main" id="{CCE26018-E9DF-604B-8413-8C6DDB922F4B}"/>
                  </a:ext>
                </a:extLst>
              </p14:cNvPr>
              <p14:cNvContentPartPr/>
              <p14:nvPr/>
            </p14:nvContentPartPr>
            <p14:xfrm>
              <a:off x="4229789" y="5817830"/>
              <a:ext cx="2196360" cy="27360"/>
            </p14:xfrm>
          </p:contentPart>
        </mc:Choice>
        <mc:Fallback>
          <p:pic>
            <p:nvPicPr>
              <p:cNvPr id="21" name="Encre 20">
                <a:extLst>
                  <a:ext uri="{FF2B5EF4-FFF2-40B4-BE49-F238E27FC236}">
                    <a16:creationId xmlns:a16="http://schemas.microsoft.com/office/drawing/2014/main" id="{CCE26018-E9DF-604B-8413-8C6DDB922F4B}"/>
                  </a:ext>
                </a:extLst>
              </p:cNvPr>
              <p:cNvPicPr/>
              <p:nvPr/>
            </p:nvPicPr>
            <p:blipFill>
              <a:blip r:embed="rId7"/>
              <a:stretch>
                <a:fillRect/>
              </a:stretch>
            </p:blipFill>
            <p:spPr>
              <a:xfrm>
                <a:off x="4220789" y="5808830"/>
                <a:ext cx="2214000" cy="45000"/>
              </a:xfrm>
              <a:prstGeom prst="rect">
                <a:avLst/>
              </a:prstGeom>
            </p:spPr>
          </p:pic>
        </mc:Fallback>
      </mc:AlternateContent>
      <p:pic>
        <p:nvPicPr>
          <p:cNvPr id="7" name="Image 6">
            <a:extLst>
              <a:ext uri="{FF2B5EF4-FFF2-40B4-BE49-F238E27FC236}">
                <a16:creationId xmlns:a16="http://schemas.microsoft.com/office/drawing/2014/main" id="{DDA42020-5E2D-0A4D-8F3A-49E32730B0F4}"/>
              </a:ext>
            </a:extLst>
          </p:cNvPr>
          <p:cNvPicPr>
            <a:picLocks noChangeAspect="1"/>
          </p:cNvPicPr>
          <p:nvPr/>
        </p:nvPicPr>
        <p:blipFill>
          <a:blip r:embed="rId8"/>
          <a:stretch>
            <a:fillRect/>
          </a:stretch>
        </p:blipFill>
        <p:spPr>
          <a:xfrm>
            <a:off x="6096000" y="864097"/>
            <a:ext cx="5746044" cy="1534846"/>
          </a:xfrm>
          <a:prstGeom prst="rect">
            <a:avLst/>
          </a:prstGeom>
        </p:spPr>
      </p:pic>
      <mc:AlternateContent xmlns:mc="http://schemas.openxmlformats.org/markup-compatibility/2006">
        <mc:Choice xmlns:p14="http://schemas.microsoft.com/office/powerpoint/2010/main" Requires="p14">
          <p:contentPart p14:bwMode="auto" r:id="rId9">
            <p14:nvContentPartPr>
              <p14:cNvPr id="11" name="Encre 10">
                <a:extLst>
                  <a:ext uri="{FF2B5EF4-FFF2-40B4-BE49-F238E27FC236}">
                    <a16:creationId xmlns:a16="http://schemas.microsoft.com/office/drawing/2014/main" id="{A9FAA933-439C-CC45-98B4-5DA587649BB6}"/>
                  </a:ext>
                </a:extLst>
              </p14:cNvPr>
              <p14:cNvContentPartPr/>
              <p14:nvPr/>
            </p14:nvContentPartPr>
            <p14:xfrm>
              <a:off x="6426149" y="2106647"/>
              <a:ext cx="3634560" cy="135000"/>
            </p14:xfrm>
          </p:contentPart>
        </mc:Choice>
        <mc:Fallback>
          <p:pic>
            <p:nvPicPr>
              <p:cNvPr id="11" name="Encre 10">
                <a:extLst>
                  <a:ext uri="{FF2B5EF4-FFF2-40B4-BE49-F238E27FC236}">
                    <a16:creationId xmlns:a16="http://schemas.microsoft.com/office/drawing/2014/main" id="{A9FAA933-439C-CC45-98B4-5DA587649BB6}"/>
                  </a:ext>
                </a:extLst>
              </p:cNvPr>
              <p:cNvPicPr/>
              <p:nvPr/>
            </p:nvPicPr>
            <p:blipFill>
              <a:blip r:embed="rId10"/>
              <a:stretch>
                <a:fillRect/>
              </a:stretch>
            </p:blipFill>
            <p:spPr>
              <a:xfrm>
                <a:off x="6417149" y="2097647"/>
                <a:ext cx="3652200" cy="152640"/>
              </a:xfrm>
              <a:prstGeom prst="rect">
                <a:avLst/>
              </a:prstGeom>
            </p:spPr>
          </p:pic>
        </mc:Fallback>
      </mc:AlternateContent>
    </p:spTree>
    <p:extLst>
      <p:ext uri="{BB962C8B-B14F-4D97-AF65-F5344CB8AC3E}">
        <p14:creationId xmlns:p14="http://schemas.microsoft.com/office/powerpoint/2010/main" val="2860409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0.70"/>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strVal val="#ppt_w*0.70"/>
                                          </p:val>
                                        </p:tav>
                                        <p:tav tm="100000">
                                          <p:val>
                                            <p:strVal val="#ppt_w"/>
                                          </p:val>
                                        </p:tav>
                                      </p:tavLst>
                                    </p:anim>
                                    <p:anim calcmode="lin" valueType="num">
                                      <p:cBhvr>
                                        <p:cTn id="22" dur="1000" fill="hold"/>
                                        <p:tgtEl>
                                          <p:spTgt spid="8"/>
                                        </p:tgtEl>
                                        <p:attrNameLst>
                                          <p:attrName>ppt_h</p:attrName>
                                        </p:attrNameLst>
                                      </p:cBhvr>
                                      <p:tavLst>
                                        <p:tav tm="0">
                                          <p:val>
                                            <p:strVal val="#ppt_h"/>
                                          </p:val>
                                        </p:tav>
                                        <p:tav tm="100000">
                                          <p:val>
                                            <p:strVal val="#ppt_h"/>
                                          </p:val>
                                        </p:tav>
                                      </p:tavLst>
                                    </p:anim>
                                    <p:animEffect transition="in" filter="fade">
                                      <p:cBhvr>
                                        <p:cTn id="23" dur="1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1000" fill="hold"/>
                                        <p:tgtEl>
                                          <p:spTgt spid="21"/>
                                        </p:tgtEl>
                                        <p:attrNameLst>
                                          <p:attrName>ppt_w</p:attrName>
                                        </p:attrNameLst>
                                      </p:cBhvr>
                                      <p:tavLst>
                                        <p:tav tm="0">
                                          <p:val>
                                            <p:strVal val="#ppt_w*0.70"/>
                                          </p:val>
                                        </p:tav>
                                        <p:tav tm="100000">
                                          <p:val>
                                            <p:strVal val="#ppt_w"/>
                                          </p:val>
                                        </p:tav>
                                      </p:tavLst>
                                    </p:anim>
                                    <p:anim calcmode="lin" valueType="num">
                                      <p:cBhvr>
                                        <p:cTn id="29" dur="1000" fill="hold"/>
                                        <p:tgtEl>
                                          <p:spTgt spid="21"/>
                                        </p:tgtEl>
                                        <p:attrNameLst>
                                          <p:attrName>ppt_h</p:attrName>
                                        </p:attrNameLst>
                                      </p:cBhvr>
                                      <p:tavLst>
                                        <p:tav tm="0">
                                          <p:val>
                                            <p:strVal val="#ppt_h"/>
                                          </p:val>
                                        </p:tav>
                                        <p:tav tm="100000">
                                          <p:val>
                                            <p:strVal val="#ppt_h"/>
                                          </p:val>
                                        </p:tav>
                                      </p:tavLst>
                                    </p:anim>
                                    <p:animEffect transition="in" filter="fade">
                                      <p:cBhvr>
                                        <p:cTn id="30" dur="10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8"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p:tgtEl>
                                          <p:spTgt spid="7"/>
                                        </p:tgtEl>
                                        <p:attrNameLst>
                                          <p:attrName>ppt_x</p:attrName>
                                        </p:attrNameLst>
                                      </p:cBhvr>
                                      <p:tavLst>
                                        <p:tav tm="0">
                                          <p:val>
                                            <p:strVal val="#ppt_x-#ppt_w*1.125000"/>
                                          </p:val>
                                        </p:tav>
                                        <p:tav tm="100000">
                                          <p:val>
                                            <p:strVal val="#ppt_x"/>
                                          </p:val>
                                        </p:tav>
                                      </p:tavLst>
                                    </p:anim>
                                    <p:animEffect transition="in" filter="wipe(right)">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55" presetClass="entr" presetSubtype="0"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1000" fill="hold"/>
                                        <p:tgtEl>
                                          <p:spTgt spid="11"/>
                                        </p:tgtEl>
                                        <p:attrNameLst>
                                          <p:attrName>ppt_w</p:attrName>
                                        </p:attrNameLst>
                                      </p:cBhvr>
                                      <p:tavLst>
                                        <p:tav tm="0">
                                          <p:val>
                                            <p:strVal val="#ppt_w*0.70"/>
                                          </p:val>
                                        </p:tav>
                                        <p:tav tm="100000">
                                          <p:val>
                                            <p:strVal val="#ppt_w"/>
                                          </p:val>
                                        </p:tav>
                                      </p:tavLst>
                                    </p:anim>
                                    <p:anim calcmode="lin" valueType="num">
                                      <p:cBhvr>
                                        <p:cTn id="42" dur="1000" fill="hold"/>
                                        <p:tgtEl>
                                          <p:spTgt spid="11"/>
                                        </p:tgtEl>
                                        <p:attrNameLst>
                                          <p:attrName>ppt_h</p:attrName>
                                        </p:attrNameLst>
                                      </p:cBhvr>
                                      <p:tavLst>
                                        <p:tav tm="0">
                                          <p:val>
                                            <p:strVal val="#ppt_h"/>
                                          </p:val>
                                        </p:tav>
                                        <p:tav tm="100000">
                                          <p:val>
                                            <p:strVal val="#ppt_h"/>
                                          </p:val>
                                        </p:tav>
                                      </p:tavLst>
                                    </p:anim>
                                    <p:animEffect transition="in" filter="fade">
                                      <p:cBhvr>
                                        <p:cTn id="4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691BF4-8C05-2B46-8A2F-262535F16D75}"/>
              </a:ext>
            </a:extLst>
          </p:cNvPr>
          <p:cNvSpPr>
            <a:spLocks noGrp="1"/>
          </p:cNvSpPr>
          <p:nvPr>
            <p:ph type="title"/>
          </p:nvPr>
        </p:nvSpPr>
        <p:spPr>
          <a:xfrm>
            <a:off x="1395761" y="2472705"/>
            <a:ext cx="10515600" cy="1325563"/>
          </a:xfrm>
        </p:spPr>
        <p:txBody>
          <a:bodyPr>
            <a:normAutofit/>
          </a:bodyPr>
          <a:lstStyle/>
          <a:p>
            <a:r>
              <a:rPr lang="fr-FR" sz="4000" b="1" dirty="0">
                <a:latin typeface="+mn-lt"/>
              </a:rPr>
              <a:t>4) La campagne d’affichage a été sabotée ?</a:t>
            </a:r>
          </a:p>
        </p:txBody>
      </p:sp>
    </p:spTree>
    <p:extLst>
      <p:ext uri="{BB962C8B-B14F-4D97-AF65-F5344CB8AC3E}">
        <p14:creationId xmlns:p14="http://schemas.microsoft.com/office/powerpoint/2010/main" val="3706366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90F5264-837D-5544-AB1E-276C13540373}"/>
              </a:ext>
            </a:extLst>
          </p:cNvPr>
          <p:cNvPicPr>
            <a:picLocks noChangeAspect="1"/>
          </p:cNvPicPr>
          <p:nvPr/>
        </p:nvPicPr>
        <p:blipFill>
          <a:blip r:embed="rId2"/>
          <a:stretch>
            <a:fillRect/>
          </a:stretch>
        </p:blipFill>
        <p:spPr>
          <a:xfrm>
            <a:off x="1543050" y="943328"/>
            <a:ext cx="1993900" cy="546100"/>
          </a:xfrm>
          <a:prstGeom prst="rect">
            <a:avLst/>
          </a:prstGeom>
        </p:spPr>
      </p:pic>
      <p:pic>
        <p:nvPicPr>
          <p:cNvPr id="6" name="Image 5">
            <a:extLst>
              <a:ext uri="{FF2B5EF4-FFF2-40B4-BE49-F238E27FC236}">
                <a16:creationId xmlns:a16="http://schemas.microsoft.com/office/drawing/2014/main" id="{F73473D6-537F-554F-B321-94C02E61B0A0}"/>
              </a:ext>
            </a:extLst>
          </p:cNvPr>
          <p:cNvPicPr>
            <a:picLocks noChangeAspect="1"/>
          </p:cNvPicPr>
          <p:nvPr/>
        </p:nvPicPr>
        <p:blipFill>
          <a:blip r:embed="rId3"/>
          <a:stretch>
            <a:fillRect/>
          </a:stretch>
        </p:blipFill>
        <p:spPr>
          <a:xfrm>
            <a:off x="1543050" y="1605844"/>
            <a:ext cx="1333500" cy="304800"/>
          </a:xfrm>
          <a:prstGeom prst="rect">
            <a:avLst/>
          </a:prstGeom>
        </p:spPr>
      </p:pic>
      <p:pic>
        <p:nvPicPr>
          <p:cNvPr id="7" name="Image 6">
            <a:extLst>
              <a:ext uri="{FF2B5EF4-FFF2-40B4-BE49-F238E27FC236}">
                <a16:creationId xmlns:a16="http://schemas.microsoft.com/office/drawing/2014/main" id="{81974685-A2A1-2749-92EF-0F2D753691B2}"/>
              </a:ext>
            </a:extLst>
          </p:cNvPr>
          <p:cNvPicPr>
            <a:picLocks noChangeAspect="1"/>
          </p:cNvPicPr>
          <p:nvPr/>
        </p:nvPicPr>
        <p:blipFill>
          <a:blip r:embed="rId4"/>
          <a:stretch>
            <a:fillRect/>
          </a:stretch>
        </p:blipFill>
        <p:spPr>
          <a:xfrm>
            <a:off x="3913717" y="835330"/>
            <a:ext cx="6968772" cy="2150628"/>
          </a:xfrm>
          <a:prstGeom prst="rect">
            <a:avLst/>
          </a:prstGeom>
        </p:spPr>
      </p:pic>
      <p:sp>
        <p:nvSpPr>
          <p:cNvPr id="8" name="Rectangle 7">
            <a:extLst>
              <a:ext uri="{FF2B5EF4-FFF2-40B4-BE49-F238E27FC236}">
                <a16:creationId xmlns:a16="http://schemas.microsoft.com/office/drawing/2014/main" id="{EACC452A-3B64-FF42-8D7D-F8242C756996}"/>
              </a:ext>
            </a:extLst>
          </p:cNvPr>
          <p:cNvSpPr/>
          <p:nvPr/>
        </p:nvSpPr>
        <p:spPr>
          <a:xfrm>
            <a:off x="1543050" y="3102374"/>
            <a:ext cx="10080978" cy="3416320"/>
          </a:xfrm>
          <a:prstGeom prst="rect">
            <a:avLst/>
          </a:prstGeom>
        </p:spPr>
        <p:txBody>
          <a:bodyPr wrap="square">
            <a:spAutoFit/>
          </a:bodyPr>
          <a:lstStyle/>
          <a:p>
            <a:r>
              <a:rPr lang="fr-CH" dirty="0">
                <a:latin typeface="Helvetica Neue" panose="02000503000000020004" pitchFamily="2" charset="0"/>
              </a:rPr>
              <a:t>le mouvement des Amis de la Constitution tempête : </a:t>
            </a:r>
          </a:p>
          <a:p>
            <a:r>
              <a:rPr lang="fr-CH" b="1" dirty="0">
                <a:highlight>
                  <a:srgbClr val="FFFF00"/>
                </a:highlight>
                <a:latin typeface="Helvetica Neue" panose="02000503000000020004" pitchFamily="2" charset="0"/>
              </a:rPr>
              <a:t>«La Chancellerie cantonale, brandissant des prétextes bureaucratiques publiés en pleines vacances d’été, n’est pas entrée en matière sur la demande de notre comité d’obtenir un accès à l’affichage public dans le canton de Genève. </a:t>
            </a:r>
          </a:p>
          <a:p>
            <a:r>
              <a:rPr lang="fr-CH" b="1" dirty="0">
                <a:highlight>
                  <a:srgbClr val="FFFF00"/>
                </a:highlight>
                <a:latin typeface="Helvetica Neue" panose="02000503000000020004" pitchFamily="2" charset="0"/>
              </a:rPr>
              <a:t>Par voie de conséquence, les Genevoises et les Genevois seront privés d’une information démocratique sur une votation</a:t>
            </a:r>
            <a:r>
              <a:rPr lang="fr-CH" b="1" dirty="0">
                <a:latin typeface="Helvetica Neue" panose="02000503000000020004" pitchFamily="2" charset="0"/>
              </a:rPr>
              <a:t> </a:t>
            </a:r>
            <a:r>
              <a:rPr lang="fr-CH" dirty="0">
                <a:latin typeface="Helvetica Neue" panose="02000503000000020004" pitchFamily="2" charset="0"/>
              </a:rPr>
              <a:t>qui introduira, si la loi devait être acceptée, le certificat </a:t>
            </a:r>
            <a:r>
              <a:rPr lang="fr-CH" dirty="0" err="1">
                <a:latin typeface="Helvetica Neue" panose="02000503000000020004" pitchFamily="2" charset="0"/>
              </a:rPr>
              <a:t>Covid</a:t>
            </a:r>
            <a:r>
              <a:rPr lang="fr-CH" dirty="0">
                <a:latin typeface="Helvetica Neue" panose="02000503000000020004" pitchFamily="2" charset="0"/>
              </a:rPr>
              <a:t> obligatoire, le traçage numérique de la population et la discrimination entre les gens.»</a:t>
            </a:r>
          </a:p>
          <a:p>
            <a:r>
              <a:rPr lang="fr-CH" b="1" dirty="0">
                <a:highlight>
                  <a:srgbClr val="FFFF00"/>
                </a:highlight>
                <a:latin typeface="Helvetica Neue" panose="02000503000000020004" pitchFamily="2" charset="0"/>
              </a:rPr>
              <a:t>Changement des règles d’affichage en plein été </a:t>
            </a:r>
            <a:r>
              <a:rPr lang="fr-CH" dirty="0">
                <a:latin typeface="Helvetica Neue" panose="02000503000000020004" pitchFamily="2" charset="0"/>
              </a:rPr>
              <a:t>: «A Genève, il y avait 7 semaines de délai pour faire la demande pour poser les affiches officielles, mais pendant l’été, </a:t>
            </a:r>
            <a:r>
              <a:rPr lang="fr-CH" b="1" dirty="0">
                <a:highlight>
                  <a:srgbClr val="FFFF00"/>
                </a:highlight>
                <a:latin typeface="Helvetica Neue" panose="02000503000000020004" pitchFamily="2" charset="0"/>
              </a:rPr>
              <a:t>le Conseil d’État a décidé d’augmenter ce délai à 10 semaines.</a:t>
            </a:r>
            <a:r>
              <a:rPr lang="fr-CH" dirty="0">
                <a:latin typeface="Helvetica Neue" panose="02000503000000020004" pitchFamily="2" charset="0"/>
              </a:rPr>
              <a:t> Donc notre demande était trop tardive pour être prise en considération. </a:t>
            </a:r>
            <a:r>
              <a:rPr lang="fr-CH" b="1" dirty="0">
                <a:highlight>
                  <a:srgbClr val="FFFF00"/>
                </a:highlight>
                <a:latin typeface="Helvetica Neue" panose="02000503000000020004" pitchFamily="2" charset="0"/>
              </a:rPr>
              <a:t>Il n’y a donc pas d’affichage officiel à Genève à cause du changement de règlement.»</a:t>
            </a:r>
            <a:endParaRPr lang="fr-CH" b="1" dirty="0">
              <a:effectLst/>
              <a:highlight>
                <a:srgbClr val="FFFF00"/>
              </a:highlight>
              <a:latin typeface="Helvetica Neue" panose="02000503000000020004" pitchFamily="2" charset="0"/>
            </a:endParaRPr>
          </a:p>
        </p:txBody>
      </p:sp>
    </p:spTree>
    <p:extLst>
      <p:ext uri="{BB962C8B-B14F-4D97-AF65-F5344CB8AC3E}">
        <p14:creationId xmlns:p14="http://schemas.microsoft.com/office/powerpoint/2010/main" val="3746031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55"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strVal val="#ppt_w*0.70"/>
                                          </p:val>
                                        </p:tav>
                                        <p:tav tm="100000">
                                          <p:val>
                                            <p:strVal val="#ppt_w"/>
                                          </p:val>
                                        </p:tav>
                                      </p:tavLst>
                                    </p:anim>
                                    <p:anim calcmode="lin" valueType="num">
                                      <p:cBhvr>
                                        <p:cTn id="13" dur="1000" fill="hold"/>
                                        <p:tgtEl>
                                          <p:spTgt spid="6"/>
                                        </p:tgtEl>
                                        <p:attrNameLst>
                                          <p:attrName>ppt_h</p:attrName>
                                        </p:attrNameLst>
                                      </p:cBhvr>
                                      <p:tavLst>
                                        <p:tav tm="0">
                                          <p:val>
                                            <p:strVal val="#ppt_h"/>
                                          </p:val>
                                        </p:tav>
                                        <p:tav tm="100000">
                                          <p:val>
                                            <p:strVal val="#ppt_h"/>
                                          </p:val>
                                        </p:tav>
                                      </p:tavLst>
                                    </p:anim>
                                    <p:animEffect transition="in" filter="fade">
                                      <p:cBhvr>
                                        <p:cTn id="14" dur="1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strVal val="#ppt_w*0.70"/>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Effect transition="in" filter="fade">
                                      <p:cBhvr>
                                        <p:cTn id="21" dur="1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 calcmode="lin" valueType="num">
                                      <p:cBhvr>
                                        <p:cTn id="26" dur="1000" fill="hold"/>
                                        <p:tgtEl>
                                          <p:spTgt spid="8">
                                            <p:txEl>
                                              <p:pRg st="0" end="0"/>
                                            </p:txEl>
                                          </p:spTgt>
                                        </p:tgtEl>
                                        <p:attrNameLst>
                                          <p:attrName>ppt_w</p:attrName>
                                        </p:attrNameLst>
                                      </p:cBhvr>
                                      <p:tavLst>
                                        <p:tav tm="0">
                                          <p:val>
                                            <p:strVal val="#ppt_w*0.70"/>
                                          </p:val>
                                        </p:tav>
                                        <p:tav tm="100000">
                                          <p:val>
                                            <p:strVal val="#ppt_w"/>
                                          </p:val>
                                        </p:tav>
                                      </p:tavLst>
                                    </p:anim>
                                    <p:anim calcmode="lin" valueType="num">
                                      <p:cBhvr>
                                        <p:cTn id="27" dur="1000" fill="hold"/>
                                        <p:tgtEl>
                                          <p:spTgt spid="8">
                                            <p:txEl>
                                              <p:pRg st="0" end="0"/>
                                            </p:txEl>
                                          </p:spTgt>
                                        </p:tgtEl>
                                        <p:attrNameLst>
                                          <p:attrName>ppt_h</p:attrName>
                                        </p:attrNameLst>
                                      </p:cBhvr>
                                      <p:tavLst>
                                        <p:tav tm="0">
                                          <p:val>
                                            <p:strVal val="#ppt_h"/>
                                          </p:val>
                                        </p:tav>
                                        <p:tav tm="100000">
                                          <p:val>
                                            <p:strVal val="#ppt_h"/>
                                          </p:val>
                                        </p:tav>
                                      </p:tavLst>
                                    </p:anim>
                                    <p:animEffect transition="in" filter="fade">
                                      <p:cBhvr>
                                        <p:cTn id="28" dur="1000"/>
                                        <p:tgtEl>
                                          <p:spTgt spid="8">
                                            <p:txEl>
                                              <p:pRg st="0" end="0"/>
                                            </p:txEl>
                                          </p:spTgt>
                                        </p:tgtEl>
                                      </p:cBhvr>
                                    </p:animEffect>
                                  </p:childTnLst>
                                </p:cTn>
                              </p:par>
                              <p:par>
                                <p:cTn id="29" presetID="55" presetClass="entr" presetSubtype="0" fill="hold" nodeType="withEffect">
                                  <p:stCondLst>
                                    <p:cond delay="0"/>
                                  </p:stCondLst>
                                  <p:childTnLst>
                                    <p:set>
                                      <p:cBhvr>
                                        <p:cTn id="30" dur="1" fill="hold">
                                          <p:stCondLst>
                                            <p:cond delay="0"/>
                                          </p:stCondLst>
                                        </p:cTn>
                                        <p:tgtEl>
                                          <p:spTgt spid="8">
                                            <p:txEl>
                                              <p:pRg st="1" end="1"/>
                                            </p:txEl>
                                          </p:spTgt>
                                        </p:tgtEl>
                                        <p:attrNameLst>
                                          <p:attrName>style.visibility</p:attrName>
                                        </p:attrNameLst>
                                      </p:cBhvr>
                                      <p:to>
                                        <p:strVal val="visible"/>
                                      </p:to>
                                    </p:set>
                                    <p:anim calcmode="lin" valueType="num">
                                      <p:cBhvr>
                                        <p:cTn id="31" dur="1000" fill="hold"/>
                                        <p:tgtEl>
                                          <p:spTgt spid="8">
                                            <p:txEl>
                                              <p:pRg st="1" end="1"/>
                                            </p:txEl>
                                          </p:spTgt>
                                        </p:tgtEl>
                                        <p:attrNameLst>
                                          <p:attrName>ppt_w</p:attrName>
                                        </p:attrNameLst>
                                      </p:cBhvr>
                                      <p:tavLst>
                                        <p:tav tm="0">
                                          <p:val>
                                            <p:strVal val="#ppt_w*0.70"/>
                                          </p:val>
                                        </p:tav>
                                        <p:tav tm="100000">
                                          <p:val>
                                            <p:strVal val="#ppt_w"/>
                                          </p:val>
                                        </p:tav>
                                      </p:tavLst>
                                    </p:anim>
                                    <p:anim calcmode="lin" valueType="num">
                                      <p:cBhvr>
                                        <p:cTn id="32" dur="1000" fill="hold"/>
                                        <p:tgtEl>
                                          <p:spTgt spid="8">
                                            <p:txEl>
                                              <p:pRg st="1" end="1"/>
                                            </p:txEl>
                                          </p:spTgt>
                                        </p:tgtEl>
                                        <p:attrNameLst>
                                          <p:attrName>ppt_h</p:attrName>
                                        </p:attrNameLst>
                                      </p:cBhvr>
                                      <p:tavLst>
                                        <p:tav tm="0">
                                          <p:val>
                                            <p:strVal val="#ppt_h"/>
                                          </p:val>
                                        </p:tav>
                                        <p:tav tm="100000">
                                          <p:val>
                                            <p:strVal val="#ppt_h"/>
                                          </p:val>
                                        </p:tav>
                                      </p:tavLst>
                                    </p:anim>
                                    <p:animEffect transition="in" filter="fade">
                                      <p:cBhvr>
                                        <p:cTn id="33" dur="1000"/>
                                        <p:tgtEl>
                                          <p:spTgt spid="8">
                                            <p:txEl>
                                              <p:pRg st="1" end="1"/>
                                            </p:txEl>
                                          </p:spTgt>
                                        </p:tgtEl>
                                      </p:cBhvr>
                                    </p:animEffect>
                                  </p:childTnLst>
                                </p:cTn>
                              </p:par>
                              <p:par>
                                <p:cTn id="34" presetID="55" presetClass="entr" presetSubtype="0" fill="hold" nodeType="withEffect">
                                  <p:stCondLst>
                                    <p:cond delay="0"/>
                                  </p:stCondLst>
                                  <p:childTnLst>
                                    <p:set>
                                      <p:cBhvr>
                                        <p:cTn id="35" dur="1" fill="hold">
                                          <p:stCondLst>
                                            <p:cond delay="0"/>
                                          </p:stCondLst>
                                        </p:cTn>
                                        <p:tgtEl>
                                          <p:spTgt spid="8">
                                            <p:txEl>
                                              <p:pRg st="2" end="2"/>
                                            </p:txEl>
                                          </p:spTgt>
                                        </p:tgtEl>
                                        <p:attrNameLst>
                                          <p:attrName>style.visibility</p:attrName>
                                        </p:attrNameLst>
                                      </p:cBhvr>
                                      <p:to>
                                        <p:strVal val="visible"/>
                                      </p:to>
                                    </p:set>
                                    <p:anim calcmode="lin" valueType="num">
                                      <p:cBhvr>
                                        <p:cTn id="36" dur="1000" fill="hold"/>
                                        <p:tgtEl>
                                          <p:spTgt spid="8">
                                            <p:txEl>
                                              <p:pRg st="2" end="2"/>
                                            </p:txEl>
                                          </p:spTgt>
                                        </p:tgtEl>
                                        <p:attrNameLst>
                                          <p:attrName>ppt_w</p:attrName>
                                        </p:attrNameLst>
                                      </p:cBhvr>
                                      <p:tavLst>
                                        <p:tav tm="0">
                                          <p:val>
                                            <p:strVal val="#ppt_w*0.70"/>
                                          </p:val>
                                        </p:tav>
                                        <p:tav tm="100000">
                                          <p:val>
                                            <p:strVal val="#ppt_w"/>
                                          </p:val>
                                        </p:tav>
                                      </p:tavLst>
                                    </p:anim>
                                    <p:anim calcmode="lin" valueType="num">
                                      <p:cBhvr>
                                        <p:cTn id="37" dur="1000" fill="hold"/>
                                        <p:tgtEl>
                                          <p:spTgt spid="8">
                                            <p:txEl>
                                              <p:pRg st="2" end="2"/>
                                            </p:txEl>
                                          </p:spTgt>
                                        </p:tgtEl>
                                        <p:attrNameLst>
                                          <p:attrName>ppt_h</p:attrName>
                                        </p:attrNameLst>
                                      </p:cBhvr>
                                      <p:tavLst>
                                        <p:tav tm="0">
                                          <p:val>
                                            <p:strVal val="#ppt_h"/>
                                          </p:val>
                                        </p:tav>
                                        <p:tav tm="100000">
                                          <p:val>
                                            <p:strVal val="#ppt_h"/>
                                          </p:val>
                                        </p:tav>
                                      </p:tavLst>
                                    </p:anim>
                                    <p:animEffect transition="in" filter="fade">
                                      <p:cBhvr>
                                        <p:cTn id="38" dur="1000"/>
                                        <p:tgtEl>
                                          <p:spTgt spid="8">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5" presetClass="entr" presetSubtype="0" fill="hold" nodeType="clickEffect">
                                  <p:stCondLst>
                                    <p:cond delay="0"/>
                                  </p:stCondLst>
                                  <p:childTnLst>
                                    <p:set>
                                      <p:cBhvr>
                                        <p:cTn id="42" dur="1" fill="hold">
                                          <p:stCondLst>
                                            <p:cond delay="0"/>
                                          </p:stCondLst>
                                        </p:cTn>
                                        <p:tgtEl>
                                          <p:spTgt spid="8">
                                            <p:txEl>
                                              <p:pRg st="3" end="3"/>
                                            </p:txEl>
                                          </p:spTgt>
                                        </p:tgtEl>
                                        <p:attrNameLst>
                                          <p:attrName>style.visibility</p:attrName>
                                        </p:attrNameLst>
                                      </p:cBhvr>
                                      <p:to>
                                        <p:strVal val="visible"/>
                                      </p:to>
                                    </p:set>
                                    <p:anim calcmode="lin" valueType="num">
                                      <p:cBhvr>
                                        <p:cTn id="43" dur="1000" fill="hold"/>
                                        <p:tgtEl>
                                          <p:spTgt spid="8">
                                            <p:txEl>
                                              <p:pRg st="3" end="3"/>
                                            </p:txEl>
                                          </p:spTgt>
                                        </p:tgtEl>
                                        <p:attrNameLst>
                                          <p:attrName>ppt_w</p:attrName>
                                        </p:attrNameLst>
                                      </p:cBhvr>
                                      <p:tavLst>
                                        <p:tav tm="0">
                                          <p:val>
                                            <p:strVal val="#ppt_w*0.70"/>
                                          </p:val>
                                        </p:tav>
                                        <p:tav tm="100000">
                                          <p:val>
                                            <p:strVal val="#ppt_w"/>
                                          </p:val>
                                        </p:tav>
                                      </p:tavLst>
                                    </p:anim>
                                    <p:anim calcmode="lin" valueType="num">
                                      <p:cBhvr>
                                        <p:cTn id="44" dur="1000" fill="hold"/>
                                        <p:tgtEl>
                                          <p:spTgt spid="8">
                                            <p:txEl>
                                              <p:pRg st="3" end="3"/>
                                            </p:txEl>
                                          </p:spTgt>
                                        </p:tgtEl>
                                        <p:attrNameLst>
                                          <p:attrName>ppt_h</p:attrName>
                                        </p:attrNameLst>
                                      </p:cBhvr>
                                      <p:tavLst>
                                        <p:tav tm="0">
                                          <p:val>
                                            <p:strVal val="#ppt_h"/>
                                          </p:val>
                                        </p:tav>
                                        <p:tav tm="100000">
                                          <p:val>
                                            <p:strVal val="#ppt_h"/>
                                          </p:val>
                                        </p:tav>
                                      </p:tavLst>
                                    </p:anim>
                                    <p:animEffect transition="in" filter="fade">
                                      <p:cBhvr>
                                        <p:cTn id="45" dur="10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691BF4-8C05-2B46-8A2F-262535F16D75}"/>
              </a:ext>
            </a:extLst>
          </p:cNvPr>
          <p:cNvSpPr>
            <a:spLocks noGrp="1"/>
          </p:cNvSpPr>
          <p:nvPr>
            <p:ph type="title"/>
          </p:nvPr>
        </p:nvSpPr>
        <p:spPr>
          <a:xfrm>
            <a:off x="1328854" y="2651125"/>
            <a:ext cx="10515600" cy="1325563"/>
          </a:xfrm>
        </p:spPr>
        <p:txBody>
          <a:bodyPr>
            <a:normAutofit/>
          </a:bodyPr>
          <a:lstStyle/>
          <a:p>
            <a:r>
              <a:rPr lang="fr-FR" sz="4000" b="1" dirty="0">
                <a:latin typeface="+mn-lt"/>
              </a:rPr>
              <a:t>5) L’argument du Certificat COVID est effacé du bulletin de vote.</a:t>
            </a:r>
          </a:p>
        </p:txBody>
      </p:sp>
    </p:spTree>
    <p:extLst>
      <p:ext uri="{BB962C8B-B14F-4D97-AF65-F5344CB8AC3E}">
        <p14:creationId xmlns:p14="http://schemas.microsoft.com/office/powerpoint/2010/main" val="4018932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A74C791-B325-AC44-83D6-C65BC2EB54F4}"/>
              </a:ext>
            </a:extLst>
          </p:cNvPr>
          <p:cNvPicPr>
            <a:picLocks noChangeAspect="1"/>
          </p:cNvPicPr>
          <p:nvPr/>
        </p:nvPicPr>
        <p:blipFill>
          <a:blip r:embed="rId2"/>
          <a:stretch>
            <a:fillRect/>
          </a:stretch>
        </p:blipFill>
        <p:spPr>
          <a:xfrm>
            <a:off x="1462669" y="658851"/>
            <a:ext cx="5540298" cy="5540298"/>
          </a:xfrm>
          <a:prstGeom prst="rect">
            <a:avLst/>
          </a:prstGeom>
        </p:spPr>
      </p:pic>
      <p:sp>
        <p:nvSpPr>
          <p:cNvPr id="7" name="Titre 1">
            <a:extLst>
              <a:ext uri="{FF2B5EF4-FFF2-40B4-BE49-F238E27FC236}">
                <a16:creationId xmlns:a16="http://schemas.microsoft.com/office/drawing/2014/main" id="{05A47B7D-2161-D04A-BCD1-44ADB6FA89EA}"/>
              </a:ext>
            </a:extLst>
          </p:cNvPr>
          <p:cNvSpPr>
            <a:spLocks noGrp="1"/>
          </p:cNvSpPr>
          <p:nvPr>
            <p:ph type="title"/>
          </p:nvPr>
        </p:nvSpPr>
        <p:spPr>
          <a:xfrm>
            <a:off x="7588543" y="3699280"/>
            <a:ext cx="4603457" cy="1148482"/>
          </a:xfrm>
        </p:spPr>
        <p:txBody>
          <a:bodyPr>
            <a:noAutofit/>
          </a:bodyPr>
          <a:lstStyle/>
          <a:p>
            <a:r>
              <a:rPr lang="fr-FR" sz="2000" b="1" dirty="0">
                <a:latin typeface="+mn-lt"/>
              </a:rPr>
              <a:t>(cas de rigueur, assurance-chômage, accueil extra-familial pour enfants, acteurs culturels, manifestations)</a:t>
            </a:r>
            <a:br>
              <a:rPr lang="fr-FR" sz="2000" b="1" dirty="0">
                <a:latin typeface="+mn-lt"/>
              </a:rPr>
            </a:br>
            <a:r>
              <a:rPr lang="fr-FR" sz="2000" b="1" dirty="0">
                <a:solidFill>
                  <a:srgbClr val="FF0000"/>
                </a:solidFill>
                <a:latin typeface="+mn-lt"/>
              </a:rPr>
              <a:t>Où est le certificat COVID ??</a:t>
            </a:r>
          </a:p>
        </p:txBody>
      </p:sp>
      <p:sp>
        <p:nvSpPr>
          <p:cNvPr id="8" name="Bulle rectangulaire à coins arrondis 7">
            <a:extLst>
              <a:ext uri="{FF2B5EF4-FFF2-40B4-BE49-F238E27FC236}">
                <a16:creationId xmlns:a16="http://schemas.microsoft.com/office/drawing/2014/main" id="{F77D0E9D-AD68-824F-869A-D2ECF88143F0}"/>
              </a:ext>
            </a:extLst>
          </p:cNvPr>
          <p:cNvSpPr/>
          <p:nvPr/>
        </p:nvSpPr>
        <p:spPr>
          <a:xfrm>
            <a:off x="7252992" y="3482083"/>
            <a:ext cx="4806657" cy="1582877"/>
          </a:xfrm>
          <a:prstGeom prst="wedgeRoundRectCallout">
            <a:avLst>
              <a:gd name="adj1" fmla="val -84803"/>
              <a:gd name="adj2" fmla="val 29768"/>
              <a:gd name="adj3" fmla="val 16667"/>
            </a:avLst>
          </a:prstGeom>
          <a:noFill/>
          <a:ln w="38100"/>
        </p:spPr>
        <p:style>
          <a:lnRef idx="2">
            <a:schemeClr val="dk1"/>
          </a:lnRef>
          <a:fillRef idx="1">
            <a:schemeClr val="lt1"/>
          </a:fillRef>
          <a:effectRef idx="0">
            <a:schemeClr val="dk1"/>
          </a:effectRef>
          <a:fontRef idx="minor">
            <a:schemeClr val="dk1"/>
          </a:fontRef>
        </p:style>
        <p:txBody>
          <a:bodyPr rtlCol="0" anchor="ctr"/>
          <a:lstStyle/>
          <a:p>
            <a:pPr algn="ctr"/>
            <a:endParaRPr lang="fr-FR">
              <a:ln>
                <a:solidFill>
                  <a:sysClr val="windowText" lastClr="000000"/>
                </a:solidFill>
              </a:ln>
            </a:endParaRPr>
          </a:p>
        </p:txBody>
      </p:sp>
      <p:pic>
        <p:nvPicPr>
          <p:cNvPr id="9" name="Image 8">
            <a:extLst>
              <a:ext uri="{FF2B5EF4-FFF2-40B4-BE49-F238E27FC236}">
                <a16:creationId xmlns:a16="http://schemas.microsoft.com/office/drawing/2014/main" id="{F1F5EF7D-13BF-364D-99FF-9C9B658CD8B7}"/>
              </a:ext>
            </a:extLst>
          </p:cNvPr>
          <p:cNvPicPr>
            <a:picLocks noChangeAspect="1"/>
          </p:cNvPicPr>
          <p:nvPr/>
        </p:nvPicPr>
        <p:blipFill>
          <a:blip r:embed="rId3"/>
          <a:stretch>
            <a:fillRect/>
          </a:stretch>
        </p:blipFill>
        <p:spPr>
          <a:xfrm>
            <a:off x="7456192" y="1409424"/>
            <a:ext cx="4603457" cy="1218359"/>
          </a:xfrm>
          <a:prstGeom prst="rect">
            <a:avLst/>
          </a:prstGeom>
        </p:spPr>
      </p:pic>
      <p:pic>
        <p:nvPicPr>
          <p:cNvPr id="10" name="Image 9">
            <a:extLst>
              <a:ext uri="{FF2B5EF4-FFF2-40B4-BE49-F238E27FC236}">
                <a16:creationId xmlns:a16="http://schemas.microsoft.com/office/drawing/2014/main" id="{B5108D06-0875-DD49-8A17-C8FC2EB53801}"/>
              </a:ext>
            </a:extLst>
          </p:cNvPr>
          <p:cNvPicPr>
            <a:picLocks noChangeAspect="1"/>
          </p:cNvPicPr>
          <p:nvPr/>
        </p:nvPicPr>
        <p:blipFill>
          <a:blip r:embed="rId4"/>
          <a:stretch>
            <a:fillRect/>
          </a:stretch>
        </p:blipFill>
        <p:spPr>
          <a:xfrm>
            <a:off x="7443234" y="658851"/>
            <a:ext cx="2705100" cy="749300"/>
          </a:xfrm>
          <a:prstGeom prst="rect">
            <a:avLst/>
          </a:prstGeom>
        </p:spPr>
      </p:pic>
    </p:spTree>
    <p:extLst>
      <p:ext uri="{BB962C8B-B14F-4D97-AF65-F5344CB8AC3E}">
        <p14:creationId xmlns:p14="http://schemas.microsoft.com/office/powerpoint/2010/main" val="3267103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5"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0.70"/>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strVal val="#ppt_w*0.70"/>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Effect transition="in" filter="fade">
                                      <p:cBhvr>
                                        <p:cTn id="21" dur="1000"/>
                                        <p:tgtEl>
                                          <p:spTgt spid="4"/>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1000" fill="hold"/>
                                        <p:tgtEl>
                                          <p:spTgt spid="8"/>
                                        </p:tgtEl>
                                        <p:attrNameLst>
                                          <p:attrName>ppt_w</p:attrName>
                                        </p:attrNameLst>
                                      </p:cBhvr>
                                      <p:tavLst>
                                        <p:tav tm="0">
                                          <p:val>
                                            <p:strVal val="#ppt_w*0.70"/>
                                          </p:val>
                                        </p:tav>
                                        <p:tav tm="100000">
                                          <p:val>
                                            <p:strVal val="#ppt_w"/>
                                          </p:val>
                                        </p:tav>
                                      </p:tavLst>
                                    </p:anim>
                                    <p:anim calcmode="lin" valueType="num">
                                      <p:cBhvr>
                                        <p:cTn id="25" dur="1000" fill="hold"/>
                                        <p:tgtEl>
                                          <p:spTgt spid="8"/>
                                        </p:tgtEl>
                                        <p:attrNameLst>
                                          <p:attrName>ppt_h</p:attrName>
                                        </p:attrNameLst>
                                      </p:cBhvr>
                                      <p:tavLst>
                                        <p:tav tm="0">
                                          <p:val>
                                            <p:strVal val="#ppt_h"/>
                                          </p:val>
                                        </p:tav>
                                        <p:tav tm="100000">
                                          <p:val>
                                            <p:strVal val="#ppt_h"/>
                                          </p:val>
                                        </p:tav>
                                      </p:tavLst>
                                    </p:anim>
                                    <p:animEffect transition="in" filter="fade">
                                      <p:cBhvr>
                                        <p:cTn id="26" dur="1000"/>
                                        <p:tgtEl>
                                          <p:spTgt spid="8"/>
                                        </p:tgtEl>
                                      </p:cBhvr>
                                    </p:animEffect>
                                  </p:childTnLst>
                                </p:cTn>
                              </p:par>
                              <p:par>
                                <p:cTn id="27" presetID="55"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1000" fill="hold"/>
                                        <p:tgtEl>
                                          <p:spTgt spid="7"/>
                                        </p:tgtEl>
                                        <p:attrNameLst>
                                          <p:attrName>ppt_w</p:attrName>
                                        </p:attrNameLst>
                                      </p:cBhvr>
                                      <p:tavLst>
                                        <p:tav tm="0">
                                          <p:val>
                                            <p:strVal val="#ppt_w*0.70"/>
                                          </p:val>
                                        </p:tav>
                                        <p:tav tm="100000">
                                          <p:val>
                                            <p:strVal val="#ppt_w"/>
                                          </p:val>
                                        </p:tav>
                                      </p:tavLst>
                                    </p:anim>
                                    <p:anim calcmode="lin" valueType="num">
                                      <p:cBhvr>
                                        <p:cTn id="30" dur="1000" fill="hold"/>
                                        <p:tgtEl>
                                          <p:spTgt spid="7"/>
                                        </p:tgtEl>
                                        <p:attrNameLst>
                                          <p:attrName>ppt_h</p:attrName>
                                        </p:attrNameLst>
                                      </p:cBhvr>
                                      <p:tavLst>
                                        <p:tav tm="0">
                                          <p:val>
                                            <p:strVal val="#ppt_h"/>
                                          </p:val>
                                        </p:tav>
                                        <p:tav tm="100000">
                                          <p:val>
                                            <p:strVal val="#ppt_h"/>
                                          </p:val>
                                        </p:tav>
                                      </p:tavLst>
                                    </p:anim>
                                    <p:animEffect transition="in" filter="fade">
                                      <p:cBhvr>
                                        <p:cTn id="3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691BF4-8C05-2B46-8A2F-262535F16D75}"/>
              </a:ext>
            </a:extLst>
          </p:cNvPr>
          <p:cNvSpPr>
            <a:spLocks noGrp="1"/>
          </p:cNvSpPr>
          <p:nvPr>
            <p:ph type="title"/>
          </p:nvPr>
        </p:nvSpPr>
        <p:spPr>
          <a:xfrm>
            <a:off x="1406912" y="2394646"/>
            <a:ext cx="9878122" cy="1731304"/>
          </a:xfrm>
        </p:spPr>
        <p:txBody>
          <a:bodyPr>
            <a:noAutofit/>
          </a:bodyPr>
          <a:lstStyle/>
          <a:p>
            <a:r>
              <a:rPr lang="fr-FR" sz="4000" b="1" dirty="0">
                <a:latin typeface="+mn-lt"/>
              </a:rPr>
              <a:t>6) La Loi COVID-19 viole au moins 10 articles de la constitution fédérale.</a:t>
            </a:r>
          </a:p>
        </p:txBody>
      </p:sp>
    </p:spTree>
    <p:extLst>
      <p:ext uri="{BB962C8B-B14F-4D97-AF65-F5344CB8AC3E}">
        <p14:creationId xmlns:p14="http://schemas.microsoft.com/office/powerpoint/2010/main" val="673364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3107CE-EFB2-6D44-BDD4-2FF5E0518C62}"/>
              </a:ext>
            </a:extLst>
          </p:cNvPr>
          <p:cNvSpPr>
            <a:spLocks noGrp="1"/>
          </p:cNvSpPr>
          <p:nvPr>
            <p:ph type="ctrTitle"/>
          </p:nvPr>
        </p:nvSpPr>
        <p:spPr>
          <a:xfrm>
            <a:off x="1375136" y="2389786"/>
            <a:ext cx="9144000" cy="2387600"/>
          </a:xfrm>
        </p:spPr>
        <p:txBody>
          <a:bodyPr>
            <a:noAutofit/>
          </a:bodyPr>
          <a:lstStyle/>
          <a:p>
            <a:r>
              <a:rPr lang="fr-FR" b="1" dirty="0">
                <a:latin typeface="+mn-lt"/>
              </a:rPr>
              <a:t>Le </a:t>
            </a:r>
            <a:r>
              <a:rPr lang="fr-FR" b="1" dirty="0" err="1">
                <a:latin typeface="+mn-lt"/>
              </a:rPr>
              <a:t>pass</a:t>
            </a:r>
            <a:r>
              <a:rPr lang="fr-FR" b="1" dirty="0">
                <a:latin typeface="+mn-lt"/>
              </a:rPr>
              <a:t> à la Suisse</a:t>
            </a:r>
            <a:br>
              <a:rPr lang="fr-FR" b="1" dirty="0">
                <a:latin typeface="+mn-lt"/>
              </a:rPr>
            </a:br>
            <a:r>
              <a:rPr lang="fr-FR" sz="3600" dirty="0">
                <a:latin typeface="+mn-lt"/>
              </a:rPr>
              <a:t>(certificat COVID)</a:t>
            </a:r>
            <a:br>
              <a:rPr lang="fr-FR" sz="3600" dirty="0">
                <a:latin typeface="+mn-lt"/>
              </a:rPr>
            </a:br>
            <a:r>
              <a:rPr lang="fr-FR" b="1" dirty="0">
                <a:latin typeface="+mn-lt"/>
              </a:rPr>
              <a:t>ne passera PAS.</a:t>
            </a:r>
            <a:r>
              <a:rPr lang="fr-CH" b="1" dirty="0">
                <a:latin typeface="+mn-lt"/>
              </a:rPr>
              <a:t> </a:t>
            </a:r>
            <a:br>
              <a:rPr lang="fr-CH" b="1" dirty="0">
                <a:latin typeface="+mn-lt"/>
              </a:rPr>
            </a:br>
            <a:endParaRPr lang="fr-FR" b="1" dirty="0">
              <a:latin typeface="+mn-lt"/>
            </a:endParaRPr>
          </a:p>
        </p:txBody>
      </p:sp>
      <p:pic>
        <p:nvPicPr>
          <p:cNvPr id="6" name="Image 5">
            <a:extLst>
              <a:ext uri="{FF2B5EF4-FFF2-40B4-BE49-F238E27FC236}">
                <a16:creationId xmlns:a16="http://schemas.microsoft.com/office/drawing/2014/main" id="{42AB7834-6A0C-2A43-93EE-E5B9229EA483}"/>
              </a:ext>
            </a:extLst>
          </p:cNvPr>
          <p:cNvPicPr>
            <a:picLocks noChangeAspect="1"/>
          </p:cNvPicPr>
          <p:nvPr/>
        </p:nvPicPr>
        <p:blipFill>
          <a:blip r:embed="rId2"/>
          <a:stretch>
            <a:fillRect/>
          </a:stretch>
        </p:blipFill>
        <p:spPr>
          <a:xfrm>
            <a:off x="4189034" y="3965533"/>
            <a:ext cx="3281149" cy="2681044"/>
          </a:xfrm>
          <a:prstGeom prst="rect">
            <a:avLst/>
          </a:prstGeom>
        </p:spPr>
      </p:pic>
      <p:pic>
        <p:nvPicPr>
          <p:cNvPr id="10" name="Image 9">
            <a:extLst>
              <a:ext uri="{FF2B5EF4-FFF2-40B4-BE49-F238E27FC236}">
                <a16:creationId xmlns:a16="http://schemas.microsoft.com/office/drawing/2014/main" id="{6622DAE0-28CD-284E-933F-1C039BF71B8E}"/>
              </a:ext>
            </a:extLst>
          </p:cNvPr>
          <p:cNvPicPr>
            <a:picLocks noChangeAspect="1"/>
          </p:cNvPicPr>
          <p:nvPr/>
        </p:nvPicPr>
        <p:blipFill>
          <a:blip r:embed="rId3"/>
          <a:stretch>
            <a:fillRect/>
          </a:stretch>
        </p:blipFill>
        <p:spPr>
          <a:xfrm>
            <a:off x="126246" y="0"/>
            <a:ext cx="2857500" cy="2857500"/>
          </a:xfrm>
          <a:prstGeom prst="rect">
            <a:avLst/>
          </a:prstGeom>
        </p:spPr>
      </p:pic>
    </p:spTree>
    <p:extLst>
      <p:ext uri="{BB962C8B-B14F-4D97-AF65-F5344CB8AC3E}">
        <p14:creationId xmlns:p14="http://schemas.microsoft.com/office/powerpoint/2010/main" val="640138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0.70"/>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FE20768-26A6-404E-BEFA-DC1C2C1440E4}"/>
              </a:ext>
            </a:extLst>
          </p:cNvPr>
          <p:cNvPicPr>
            <a:picLocks noChangeAspect="1"/>
          </p:cNvPicPr>
          <p:nvPr/>
        </p:nvPicPr>
        <p:blipFill>
          <a:blip r:embed="rId2"/>
          <a:stretch>
            <a:fillRect/>
          </a:stretch>
        </p:blipFill>
        <p:spPr>
          <a:xfrm>
            <a:off x="7281230" y="0"/>
            <a:ext cx="4409480" cy="6858000"/>
          </a:xfrm>
          <a:prstGeom prst="rect">
            <a:avLst/>
          </a:prstGeom>
        </p:spPr>
      </p:pic>
      <p:sp>
        <p:nvSpPr>
          <p:cNvPr id="3" name="Rectangle 2">
            <a:extLst>
              <a:ext uri="{FF2B5EF4-FFF2-40B4-BE49-F238E27FC236}">
                <a16:creationId xmlns:a16="http://schemas.microsoft.com/office/drawing/2014/main" id="{A87C7DCE-EC9D-7D4D-8B41-77FA3F4F398E}"/>
              </a:ext>
            </a:extLst>
          </p:cNvPr>
          <p:cNvSpPr/>
          <p:nvPr/>
        </p:nvSpPr>
        <p:spPr>
          <a:xfrm>
            <a:off x="1185230" y="1871060"/>
            <a:ext cx="6096000" cy="2031325"/>
          </a:xfrm>
          <a:prstGeom prst="rect">
            <a:avLst/>
          </a:prstGeom>
        </p:spPr>
        <p:txBody>
          <a:bodyPr>
            <a:spAutoFit/>
          </a:bodyPr>
          <a:lstStyle/>
          <a:p>
            <a:r>
              <a:rPr lang="fr-CH" b="1" u="sng" dirty="0">
                <a:solidFill>
                  <a:srgbClr val="005580"/>
                </a:solidFill>
                <a:latin typeface="Frutiger Neue"/>
                <a:hlinkClick r:id="rId3"/>
              </a:rPr>
              <a:t>Art. 8 Égalité</a:t>
            </a:r>
            <a:endParaRPr lang="fr-CH" b="1" dirty="0">
              <a:solidFill>
                <a:srgbClr val="000000"/>
              </a:solidFill>
              <a:latin typeface="Frutiger Neue"/>
            </a:endParaRPr>
          </a:p>
          <a:p>
            <a:r>
              <a:rPr lang="fr-CH" baseline="30000" dirty="0">
                <a:solidFill>
                  <a:srgbClr val="454545"/>
                </a:solidFill>
                <a:latin typeface="Frutiger Neue"/>
              </a:rPr>
              <a:t>1</a:t>
            </a:r>
            <a:r>
              <a:rPr lang="fr-CH" dirty="0">
                <a:solidFill>
                  <a:srgbClr val="454545"/>
                </a:solidFill>
                <a:latin typeface="Frutiger Neue"/>
              </a:rPr>
              <a:t> Tous les êtres humains sont égaux devant la loi.</a:t>
            </a:r>
          </a:p>
          <a:p>
            <a:r>
              <a:rPr lang="fr-CH" baseline="30000" dirty="0">
                <a:solidFill>
                  <a:srgbClr val="454545"/>
                </a:solidFill>
                <a:latin typeface="Frutiger Neue"/>
              </a:rPr>
              <a:t>2</a:t>
            </a:r>
            <a:r>
              <a:rPr lang="fr-CH" dirty="0">
                <a:solidFill>
                  <a:srgbClr val="454545"/>
                </a:solidFill>
                <a:latin typeface="Frutiger Neue"/>
              </a:rPr>
              <a:t> Nul ne doit subir de discrimination du fait notamment de son origine, de sa race, de son sexe, de son âge, de sa langue, de sa situation sociale, de son mode de vie, de ses convictions religieuses, philosophiques ou politiques ni du fait d’une déficience corporelle, mentale ou psychique.</a:t>
            </a:r>
            <a:endParaRPr lang="fr-CH" b="0" i="0" dirty="0">
              <a:solidFill>
                <a:srgbClr val="454545"/>
              </a:solidFill>
              <a:effectLst/>
              <a:latin typeface="Frutiger Neue"/>
            </a:endParaRPr>
          </a:p>
        </p:txBody>
      </p:sp>
      <p:sp>
        <p:nvSpPr>
          <p:cNvPr id="6" name="Rectangle 5">
            <a:extLst>
              <a:ext uri="{FF2B5EF4-FFF2-40B4-BE49-F238E27FC236}">
                <a16:creationId xmlns:a16="http://schemas.microsoft.com/office/drawing/2014/main" id="{09FCCC89-BA99-AB49-8047-45DC7E9009D1}"/>
              </a:ext>
            </a:extLst>
          </p:cNvPr>
          <p:cNvSpPr/>
          <p:nvPr/>
        </p:nvSpPr>
        <p:spPr>
          <a:xfrm>
            <a:off x="1185230" y="4060840"/>
            <a:ext cx="6096000" cy="2308324"/>
          </a:xfrm>
          <a:prstGeom prst="rect">
            <a:avLst/>
          </a:prstGeom>
        </p:spPr>
        <p:txBody>
          <a:bodyPr wrap="square">
            <a:spAutoFit/>
          </a:bodyPr>
          <a:lstStyle/>
          <a:p>
            <a:r>
              <a:rPr lang="fr-CH" b="1" u="sng" dirty="0">
                <a:solidFill>
                  <a:srgbClr val="005580"/>
                </a:solidFill>
                <a:latin typeface="Frutiger Neue"/>
                <a:hlinkClick r:id="rId4"/>
              </a:rPr>
              <a:t>Art. 10 Droit à la vie et liberté personnelle</a:t>
            </a:r>
            <a:endParaRPr lang="fr-CH" b="1" dirty="0">
              <a:solidFill>
                <a:srgbClr val="000000"/>
              </a:solidFill>
              <a:latin typeface="Frutiger Neue"/>
            </a:endParaRPr>
          </a:p>
          <a:p>
            <a:r>
              <a:rPr lang="fr-CH" baseline="30000" dirty="0">
                <a:solidFill>
                  <a:srgbClr val="454545"/>
                </a:solidFill>
                <a:latin typeface="Frutiger Neue"/>
              </a:rPr>
              <a:t>1</a:t>
            </a:r>
            <a:r>
              <a:rPr lang="fr-CH" dirty="0">
                <a:solidFill>
                  <a:srgbClr val="454545"/>
                </a:solidFill>
                <a:latin typeface="Frutiger Neue"/>
              </a:rPr>
              <a:t> Tout être humain a droit à la vie. La peine de mort est interdite.</a:t>
            </a:r>
          </a:p>
          <a:p>
            <a:r>
              <a:rPr lang="fr-CH" baseline="30000" dirty="0">
                <a:solidFill>
                  <a:srgbClr val="454545"/>
                </a:solidFill>
                <a:latin typeface="Frutiger Neue"/>
              </a:rPr>
              <a:t>2</a:t>
            </a:r>
            <a:r>
              <a:rPr lang="fr-CH" dirty="0">
                <a:solidFill>
                  <a:srgbClr val="454545"/>
                </a:solidFill>
                <a:latin typeface="Frutiger Neue"/>
              </a:rPr>
              <a:t> Tout être humain a droit à la liberté personnelle, notamment à l’intégrité physique et psychique et à la liberté de mouvement.</a:t>
            </a:r>
          </a:p>
          <a:p>
            <a:r>
              <a:rPr lang="fr-CH" baseline="30000" dirty="0">
                <a:solidFill>
                  <a:srgbClr val="454545"/>
                </a:solidFill>
                <a:latin typeface="Frutiger Neue"/>
              </a:rPr>
              <a:t>3</a:t>
            </a:r>
            <a:r>
              <a:rPr lang="fr-CH" dirty="0">
                <a:solidFill>
                  <a:srgbClr val="454545"/>
                </a:solidFill>
                <a:latin typeface="Frutiger Neue"/>
              </a:rPr>
              <a:t> La torture et tout autre traitement ou peine cruels, inhumains ou dégradants sont interdits.</a:t>
            </a:r>
            <a:endParaRPr lang="fr-CH" b="0" i="0" dirty="0">
              <a:solidFill>
                <a:srgbClr val="454545"/>
              </a:solidFill>
              <a:effectLst/>
              <a:latin typeface="Frutiger Neue"/>
            </a:endParaRPr>
          </a:p>
        </p:txBody>
      </p:sp>
      <p:pic>
        <p:nvPicPr>
          <p:cNvPr id="9" name="Image 8">
            <a:extLst>
              <a:ext uri="{FF2B5EF4-FFF2-40B4-BE49-F238E27FC236}">
                <a16:creationId xmlns:a16="http://schemas.microsoft.com/office/drawing/2014/main" id="{A31D3324-8E2B-4F42-9886-C9C37D54A5C7}"/>
              </a:ext>
            </a:extLst>
          </p:cNvPr>
          <p:cNvPicPr>
            <a:picLocks noChangeAspect="1"/>
          </p:cNvPicPr>
          <p:nvPr/>
        </p:nvPicPr>
        <p:blipFill>
          <a:blip r:embed="rId5"/>
          <a:stretch>
            <a:fillRect/>
          </a:stretch>
        </p:blipFill>
        <p:spPr>
          <a:xfrm>
            <a:off x="1185230" y="588360"/>
            <a:ext cx="4279900" cy="1282700"/>
          </a:xfrm>
          <a:prstGeom prst="rect">
            <a:avLst/>
          </a:prstGeom>
        </p:spPr>
      </p:pic>
      <p:sp>
        <p:nvSpPr>
          <p:cNvPr id="10" name="Rectangle 9">
            <a:extLst>
              <a:ext uri="{FF2B5EF4-FFF2-40B4-BE49-F238E27FC236}">
                <a16:creationId xmlns:a16="http://schemas.microsoft.com/office/drawing/2014/main" id="{83BC5544-6A04-EE4F-A818-7FA23081385B}"/>
              </a:ext>
            </a:extLst>
          </p:cNvPr>
          <p:cNvSpPr/>
          <p:nvPr/>
        </p:nvSpPr>
        <p:spPr>
          <a:xfrm>
            <a:off x="5465130" y="389166"/>
            <a:ext cx="1210588" cy="1323439"/>
          </a:xfrm>
          <a:prstGeom prst="rect">
            <a:avLst/>
          </a:prstGeom>
        </p:spPr>
        <p:txBody>
          <a:bodyPr wrap="none">
            <a:spAutoFit/>
          </a:bodyPr>
          <a:lstStyle/>
          <a:p>
            <a:r>
              <a:rPr lang="fr-CH" sz="8000" dirty="0"/>
              <a:t>🇨🇭</a:t>
            </a:r>
            <a:endParaRPr lang="fr-FR" sz="8000" dirty="0"/>
          </a:p>
        </p:txBody>
      </p:sp>
    </p:spTree>
    <p:extLst>
      <p:ext uri="{BB962C8B-B14F-4D97-AF65-F5344CB8AC3E}">
        <p14:creationId xmlns:p14="http://schemas.microsoft.com/office/powerpoint/2010/main" val="3697431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0.70"/>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strVal val="#ppt_w*0.70"/>
                                          </p:val>
                                        </p:tav>
                                        <p:tav tm="100000">
                                          <p:val>
                                            <p:strVal val="#ppt_w"/>
                                          </p:val>
                                        </p:tav>
                                      </p:tavLst>
                                    </p:anim>
                                    <p:anim calcmode="lin" valueType="num">
                                      <p:cBhvr>
                                        <p:cTn id="20" dur="1000" fill="hold"/>
                                        <p:tgtEl>
                                          <p:spTgt spid="3"/>
                                        </p:tgtEl>
                                        <p:attrNameLst>
                                          <p:attrName>ppt_h</p:attrName>
                                        </p:attrNameLst>
                                      </p:cBhvr>
                                      <p:tavLst>
                                        <p:tav tm="0">
                                          <p:val>
                                            <p:strVal val="#ppt_h"/>
                                          </p:val>
                                        </p:tav>
                                        <p:tav tm="100000">
                                          <p:val>
                                            <p:strVal val="#ppt_h"/>
                                          </p:val>
                                        </p:tav>
                                      </p:tavLst>
                                    </p:anim>
                                    <p:animEffect transition="in" filter="fade">
                                      <p:cBhvr>
                                        <p:cTn id="21" dur="10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1000" fill="hold"/>
                                        <p:tgtEl>
                                          <p:spTgt spid="6"/>
                                        </p:tgtEl>
                                        <p:attrNameLst>
                                          <p:attrName>ppt_w</p:attrName>
                                        </p:attrNameLst>
                                      </p:cBhvr>
                                      <p:tavLst>
                                        <p:tav tm="0">
                                          <p:val>
                                            <p:strVal val="#ppt_w*0.70"/>
                                          </p:val>
                                        </p:tav>
                                        <p:tav tm="100000">
                                          <p:val>
                                            <p:strVal val="#ppt_w"/>
                                          </p:val>
                                        </p:tav>
                                      </p:tavLst>
                                    </p:anim>
                                    <p:anim calcmode="lin" valueType="num">
                                      <p:cBhvr>
                                        <p:cTn id="27" dur="1000" fill="hold"/>
                                        <p:tgtEl>
                                          <p:spTgt spid="6"/>
                                        </p:tgtEl>
                                        <p:attrNameLst>
                                          <p:attrName>ppt_h</p:attrName>
                                        </p:attrNameLst>
                                      </p:cBhvr>
                                      <p:tavLst>
                                        <p:tav tm="0">
                                          <p:val>
                                            <p:strVal val="#ppt_h"/>
                                          </p:val>
                                        </p:tav>
                                        <p:tav tm="100000">
                                          <p:val>
                                            <p:strVal val="#ppt_h"/>
                                          </p:val>
                                        </p:tav>
                                      </p:tavLst>
                                    </p:anim>
                                    <p:animEffect transition="in" filter="fade">
                                      <p:cBhvr>
                                        <p:cTn id="2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8CD7F70-F5DE-C149-BA13-010B1EC6ECFF}"/>
              </a:ext>
            </a:extLst>
          </p:cNvPr>
          <p:cNvSpPr/>
          <p:nvPr/>
        </p:nvSpPr>
        <p:spPr>
          <a:xfrm>
            <a:off x="1374388" y="1798889"/>
            <a:ext cx="5323777" cy="1200329"/>
          </a:xfrm>
          <a:prstGeom prst="rect">
            <a:avLst/>
          </a:prstGeom>
        </p:spPr>
        <p:txBody>
          <a:bodyPr wrap="square">
            <a:spAutoFit/>
          </a:bodyPr>
          <a:lstStyle/>
          <a:p>
            <a:r>
              <a:rPr lang="fr-CH" b="1" u="sng" dirty="0">
                <a:solidFill>
                  <a:srgbClr val="005580"/>
                </a:solidFill>
                <a:latin typeface="Frutiger Neue"/>
                <a:hlinkClick r:id="rId2"/>
              </a:rPr>
              <a:t>Art. 11 Protection des enfants et des jeunes</a:t>
            </a:r>
            <a:endParaRPr lang="fr-CH" b="1" dirty="0">
              <a:solidFill>
                <a:srgbClr val="000000"/>
              </a:solidFill>
              <a:latin typeface="Frutiger Neue"/>
            </a:endParaRPr>
          </a:p>
          <a:p>
            <a:r>
              <a:rPr lang="fr-CH" baseline="30000" dirty="0">
                <a:solidFill>
                  <a:srgbClr val="454545"/>
                </a:solidFill>
                <a:latin typeface="Frutiger Neue"/>
              </a:rPr>
              <a:t>1</a:t>
            </a:r>
            <a:r>
              <a:rPr lang="fr-CH" dirty="0">
                <a:solidFill>
                  <a:srgbClr val="454545"/>
                </a:solidFill>
                <a:latin typeface="Frutiger Neue"/>
              </a:rPr>
              <a:t> Les enfants et les jeunes ont droit à une protection particulière de leur intégrité et à l’encouragement de leur développement.</a:t>
            </a:r>
            <a:endParaRPr lang="fr-CH" b="0" i="0" dirty="0">
              <a:solidFill>
                <a:srgbClr val="454545"/>
              </a:solidFill>
              <a:effectLst/>
              <a:latin typeface="Frutiger Neue"/>
            </a:endParaRPr>
          </a:p>
        </p:txBody>
      </p:sp>
      <p:sp>
        <p:nvSpPr>
          <p:cNvPr id="8" name="Rectangle 7">
            <a:extLst>
              <a:ext uri="{FF2B5EF4-FFF2-40B4-BE49-F238E27FC236}">
                <a16:creationId xmlns:a16="http://schemas.microsoft.com/office/drawing/2014/main" id="{655979B0-5892-834A-A1E1-36E9DF77113C}"/>
              </a:ext>
            </a:extLst>
          </p:cNvPr>
          <p:cNvSpPr/>
          <p:nvPr/>
        </p:nvSpPr>
        <p:spPr>
          <a:xfrm>
            <a:off x="1374388" y="3429000"/>
            <a:ext cx="5088673" cy="2031325"/>
          </a:xfrm>
          <a:prstGeom prst="rect">
            <a:avLst/>
          </a:prstGeom>
        </p:spPr>
        <p:txBody>
          <a:bodyPr wrap="square">
            <a:spAutoFit/>
          </a:bodyPr>
          <a:lstStyle/>
          <a:p>
            <a:r>
              <a:rPr lang="fr-CH" b="1" u="sng" dirty="0">
                <a:solidFill>
                  <a:srgbClr val="005580"/>
                </a:solidFill>
                <a:latin typeface="Frutiger Neue"/>
                <a:hlinkClick r:id="rId3"/>
              </a:rPr>
              <a:t>Art. 13 Protection de la sphère privée</a:t>
            </a:r>
            <a:endParaRPr lang="fr-CH" b="1" dirty="0">
              <a:solidFill>
                <a:srgbClr val="000000"/>
              </a:solidFill>
              <a:latin typeface="Frutiger Neue"/>
            </a:endParaRPr>
          </a:p>
          <a:p>
            <a:r>
              <a:rPr lang="fr-CH" baseline="30000" dirty="0">
                <a:solidFill>
                  <a:srgbClr val="454545"/>
                </a:solidFill>
                <a:latin typeface="Frutiger Neue"/>
              </a:rPr>
              <a:t>1</a:t>
            </a:r>
            <a:r>
              <a:rPr lang="fr-CH" dirty="0">
                <a:solidFill>
                  <a:srgbClr val="454545"/>
                </a:solidFill>
                <a:latin typeface="Frutiger Neue"/>
              </a:rPr>
              <a:t> Toute personne a droit au respect de sa vie privée et familiale, de son domicile, de sa correspondance et des relations qu’elle établit par la poste et les télécommunications.</a:t>
            </a:r>
          </a:p>
          <a:p>
            <a:r>
              <a:rPr lang="fr-CH" baseline="30000" dirty="0">
                <a:solidFill>
                  <a:srgbClr val="454545"/>
                </a:solidFill>
                <a:latin typeface="Frutiger Neue"/>
              </a:rPr>
              <a:t>2</a:t>
            </a:r>
            <a:r>
              <a:rPr lang="fr-CH" dirty="0">
                <a:solidFill>
                  <a:srgbClr val="454545"/>
                </a:solidFill>
                <a:latin typeface="Frutiger Neue"/>
              </a:rPr>
              <a:t> Toute personne a le droit d’être protégée contre l’emploi abusif des données qui la concernent.</a:t>
            </a:r>
            <a:endParaRPr lang="fr-CH" b="0" i="0" dirty="0">
              <a:solidFill>
                <a:srgbClr val="454545"/>
              </a:solidFill>
              <a:effectLst/>
              <a:latin typeface="Frutiger Neue"/>
            </a:endParaRPr>
          </a:p>
        </p:txBody>
      </p:sp>
      <p:sp>
        <p:nvSpPr>
          <p:cNvPr id="9" name="Rectangle 8">
            <a:extLst>
              <a:ext uri="{FF2B5EF4-FFF2-40B4-BE49-F238E27FC236}">
                <a16:creationId xmlns:a16="http://schemas.microsoft.com/office/drawing/2014/main" id="{34215F70-AA67-9A4A-9008-91FAB727E2A4}"/>
              </a:ext>
            </a:extLst>
          </p:cNvPr>
          <p:cNvSpPr/>
          <p:nvPr/>
        </p:nvSpPr>
        <p:spPr>
          <a:xfrm>
            <a:off x="6698165" y="1845056"/>
            <a:ext cx="5174165" cy="2308324"/>
          </a:xfrm>
          <a:prstGeom prst="rect">
            <a:avLst/>
          </a:prstGeom>
        </p:spPr>
        <p:txBody>
          <a:bodyPr wrap="square">
            <a:spAutoFit/>
          </a:bodyPr>
          <a:lstStyle/>
          <a:p>
            <a:r>
              <a:rPr lang="fr-CH" b="1" u="sng" dirty="0">
                <a:solidFill>
                  <a:srgbClr val="005580"/>
                </a:solidFill>
                <a:latin typeface="Frutiger Neue"/>
                <a:hlinkClick r:id="rId4"/>
              </a:rPr>
              <a:t>Art. 16 Libertés d’opinion et d’information</a:t>
            </a:r>
            <a:endParaRPr lang="fr-CH" b="1" dirty="0">
              <a:solidFill>
                <a:srgbClr val="000000"/>
              </a:solidFill>
              <a:latin typeface="Frutiger Neue"/>
            </a:endParaRPr>
          </a:p>
          <a:p>
            <a:r>
              <a:rPr lang="fr-CH" baseline="30000" dirty="0">
                <a:solidFill>
                  <a:srgbClr val="454545"/>
                </a:solidFill>
                <a:latin typeface="Frutiger Neue"/>
              </a:rPr>
              <a:t>1</a:t>
            </a:r>
            <a:r>
              <a:rPr lang="fr-CH" dirty="0">
                <a:solidFill>
                  <a:srgbClr val="454545"/>
                </a:solidFill>
                <a:latin typeface="Frutiger Neue"/>
              </a:rPr>
              <a:t> La liberté d’opinion et la liberté d’information sont garanties.</a:t>
            </a:r>
          </a:p>
          <a:p>
            <a:r>
              <a:rPr lang="fr-CH" baseline="30000" dirty="0">
                <a:solidFill>
                  <a:srgbClr val="454545"/>
                </a:solidFill>
                <a:latin typeface="Frutiger Neue"/>
              </a:rPr>
              <a:t>2</a:t>
            </a:r>
            <a:r>
              <a:rPr lang="fr-CH" dirty="0">
                <a:solidFill>
                  <a:srgbClr val="454545"/>
                </a:solidFill>
                <a:latin typeface="Frutiger Neue"/>
              </a:rPr>
              <a:t> Toute personne a le droit de former, d’exprimer et de répandre librement son opinion.</a:t>
            </a:r>
          </a:p>
          <a:p>
            <a:r>
              <a:rPr lang="fr-CH" baseline="30000" dirty="0">
                <a:solidFill>
                  <a:srgbClr val="454545"/>
                </a:solidFill>
                <a:latin typeface="Frutiger Neue"/>
              </a:rPr>
              <a:t>3</a:t>
            </a:r>
            <a:r>
              <a:rPr lang="fr-CH" dirty="0">
                <a:solidFill>
                  <a:srgbClr val="454545"/>
                </a:solidFill>
                <a:latin typeface="Frutiger Neue"/>
              </a:rPr>
              <a:t> Toute personne a le droit de recevoir librement des informations, de se les procurer aux sources généralement accessibles et de les diffuser.</a:t>
            </a:r>
            <a:endParaRPr lang="fr-CH" b="0" i="0" dirty="0">
              <a:solidFill>
                <a:srgbClr val="454545"/>
              </a:solidFill>
              <a:effectLst/>
              <a:latin typeface="Frutiger Neue"/>
            </a:endParaRPr>
          </a:p>
        </p:txBody>
      </p:sp>
    </p:spTree>
    <p:extLst>
      <p:ext uri="{BB962C8B-B14F-4D97-AF65-F5344CB8AC3E}">
        <p14:creationId xmlns:p14="http://schemas.microsoft.com/office/powerpoint/2010/main" val="3826774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0.70"/>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strVal val="#ppt_w*0.70"/>
                                          </p:val>
                                        </p:tav>
                                        <p:tav tm="100000">
                                          <p:val>
                                            <p:strVal val="#ppt_w"/>
                                          </p:val>
                                        </p:tav>
                                      </p:tavLst>
                                    </p:anim>
                                    <p:anim calcmode="lin" valueType="num">
                                      <p:cBhvr>
                                        <p:cTn id="18" dur="1000" fill="hold"/>
                                        <p:tgtEl>
                                          <p:spTgt spid="9"/>
                                        </p:tgtEl>
                                        <p:attrNameLst>
                                          <p:attrName>ppt_h</p:attrName>
                                        </p:attrNameLst>
                                      </p:cBhvr>
                                      <p:tavLst>
                                        <p:tav tm="0">
                                          <p:val>
                                            <p:strVal val="#ppt_h"/>
                                          </p:val>
                                        </p:tav>
                                        <p:tav tm="100000">
                                          <p:val>
                                            <p:strVal val="#ppt_h"/>
                                          </p:val>
                                        </p:tav>
                                      </p:tavLst>
                                    </p:anim>
                                    <p:animEffect transition="in" filter="fade">
                                      <p:cBhvr>
                                        <p:cTn id="1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CB06FA-8772-EC45-A9C9-1B2CC1E185D4}"/>
              </a:ext>
            </a:extLst>
          </p:cNvPr>
          <p:cNvSpPr/>
          <p:nvPr/>
        </p:nvSpPr>
        <p:spPr>
          <a:xfrm>
            <a:off x="1118838" y="1216572"/>
            <a:ext cx="5181600" cy="1200329"/>
          </a:xfrm>
          <a:prstGeom prst="rect">
            <a:avLst/>
          </a:prstGeom>
        </p:spPr>
        <p:txBody>
          <a:bodyPr wrap="square">
            <a:spAutoFit/>
          </a:bodyPr>
          <a:lstStyle/>
          <a:p>
            <a:r>
              <a:rPr lang="fr-CH" b="1" u="sng" dirty="0">
                <a:solidFill>
                  <a:srgbClr val="005580"/>
                </a:solidFill>
                <a:latin typeface="Frutiger Neue"/>
                <a:hlinkClick r:id="rId2"/>
              </a:rPr>
              <a:t>Art. 22 Liberté de réunion</a:t>
            </a:r>
            <a:endParaRPr lang="fr-CH" b="1" dirty="0">
              <a:solidFill>
                <a:srgbClr val="000000"/>
              </a:solidFill>
              <a:latin typeface="Frutiger Neue"/>
            </a:endParaRPr>
          </a:p>
          <a:p>
            <a:r>
              <a:rPr lang="fr-CH" baseline="30000" dirty="0">
                <a:solidFill>
                  <a:srgbClr val="454545"/>
                </a:solidFill>
                <a:latin typeface="Frutiger Neue"/>
              </a:rPr>
              <a:t>1</a:t>
            </a:r>
            <a:r>
              <a:rPr lang="fr-CH" dirty="0">
                <a:solidFill>
                  <a:srgbClr val="454545"/>
                </a:solidFill>
                <a:latin typeface="Frutiger Neue"/>
              </a:rPr>
              <a:t> La liberté de réunion est garantie.</a:t>
            </a:r>
          </a:p>
          <a:p>
            <a:r>
              <a:rPr lang="fr-CH" baseline="30000" dirty="0">
                <a:solidFill>
                  <a:srgbClr val="454545"/>
                </a:solidFill>
                <a:latin typeface="Frutiger Neue"/>
              </a:rPr>
              <a:t>2</a:t>
            </a:r>
            <a:r>
              <a:rPr lang="fr-CH" dirty="0">
                <a:solidFill>
                  <a:srgbClr val="454545"/>
                </a:solidFill>
                <a:latin typeface="Frutiger Neue"/>
              </a:rPr>
              <a:t> Toute personne a le droit d’organiser des réunions, d’y prendre part ou non.</a:t>
            </a:r>
            <a:endParaRPr lang="fr-CH" b="0" i="0" dirty="0">
              <a:solidFill>
                <a:srgbClr val="454545"/>
              </a:solidFill>
              <a:effectLst/>
              <a:latin typeface="Frutiger Neue"/>
            </a:endParaRPr>
          </a:p>
        </p:txBody>
      </p:sp>
      <p:sp>
        <p:nvSpPr>
          <p:cNvPr id="4" name="Rectangle 3">
            <a:extLst>
              <a:ext uri="{FF2B5EF4-FFF2-40B4-BE49-F238E27FC236}">
                <a16:creationId xmlns:a16="http://schemas.microsoft.com/office/drawing/2014/main" id="{3B671EA5-88C4-444E-A08E-79502FA4C819}"/>
              </a:ext>
            </a:extLst>
          </p:cNvPr>
          <p:cNvSpPr/>
          <p:nvPr/>
        </p:nvSpPr>
        <p:spPr>
          <a:xfrm>
            <a:off x="1157867" y="2828835"/>
            <a:ext cx="5103541" cy="1200329"/>
          </a:xfrm>
          <a:prstGeom prst="rect">
            <a:avLst/>
          </a:prstGeom>
        </p:spPr>
        <p:txBody>
          <a:bodyPr wrap="square">
            <a:spAutoFit/>
          </a:bodyPr>
          <a:lstStyle/>
          <a:p>
            <a:r>
              <a:rPr lang="fr-CH" b="1" u="sng" dirty="0">
                <a:solidFill>
                  <a:srgbClr val="005580"/>
                </a:solidFill>
                <a:latin typeface="Frutiger Neue"/>
                <a:hlinkClick r:id="rId3"/>
              </a:rPr>
              <a:t>Art. 24 Liberté d’établissement</a:t>
            </a:r>
            <a:endParaRPr lang="fr-CH" b="1" dirty="0">
              <a:solidFill>
                <a:srgbClr val="000000"/>
              </a:solidFill>
              <a:latin typeface="Frutiger Neue"/>
            </a:endParaRPr>
          </a:p>
          <a:p>
            <a:r>
              <a:rPr lang="fr-CH" baseline="30000" dirty="0">
                <a:solidFill>
                  <a:srgbClr val="454545"/>
                </a:solidFill>
                <a:latin typeface="Frutiger Neue"/>
              </a:rPr>
              <a:t>1</a:t>
            </a:r>
            <a:r>
              <a:rPr lang="fr-CH" dirty="0">
                <a:solidFill>
                  <a:srgbClr val="454545"/>
                </a:solidFill>
                <a:latin typeface="Frutiger Neue"/>
              </a:rPr>
              <a:t> Les Suisses et les Suissesses ont le droit de s’établir en un lieu quelconque du pays.</a:t>
            </a:r>
          </a:p>
          <a:p>
            <a:r>
              <a:rPr lang="fr-CH" baseline="30000" dirty="0">
                <a:solidFill>
                  <a:srgbClr val="454545"/>
                </a:solidFill>
                <a:latin typeface="Frutiger Neue"/>
              </a:rPr>
              <a:t>2</a:t>
            </a:r>
            <a:r>
              <a:rPr lang="fr-CH" dirty="0">
                <a:solidFill>
                  <a:srgbClr val="454545"/>
                </a:solidFill>
                <a:latin typeface="Frutiger Neue"/>
              </a:rPr>
              <a:t> Ils ont le droit de quitter la Suisse ou d’y entrer.</a:t>
            </a:r>
            <a:endParaRPr lang="fr-CH" b="0" i="0" dirty="0">
              <a:solidFill>
                <a:srgbClr val="454545"/>
              </a:solidFill>
              <a:effectLst/>
              <a:latin typeface="Frutiger Neue"/>
            </a:endParaRPr>
          </a:p>
        </p:txBody>
      </p:sp>
      <p:sp>
        <p:nvSpPr>
          <p:cNvPr id="5" name="Rectangle 4">
            <a:extLst>
              <a:ext uri="{FF2B5EF4-FFF2-40B4-BE49-F238E27FC236}">
                <a16:creationId xmlns:a16="http://schemas.microsoft.com/office/drawing/2014/main" id="{C2B0BC93-727C-3D44-BD26-EC0732C7F025}"/>
              </a:ext>
            </a:extLst>
          </p:cNvPr>
          <p:cNvSpPr/>
          <p:nvPr/>
        </p:nvSpPr>
        <p:spPr>
          <a:xfrm>
            <a:off x="1157867" y="4315222"/>
            <a:ext cx="5181600" cy="1477328"/>
          </a:xfrm>
          <a:prstGeom prst="rect">
            <a:avLst/>
          </a:prstGeom>
        </p:spPr>
        <p:txBody>
          <a:bodyPr wrap="square">
            <a:spAutoFit/>
          </a:bodyPr>
          <a:lstStyle/>
          <a:p>
            <a:r>
              <a:rPr lang="fr-CH" b="1" u="sng" dirty="0">
                <a:solidFill>
                  <a:srgbClr val="005580"/>
                </a:solidFill>
                <a:latin typeface="Frutiger Neue"/>
                <a:hlinkClick r:id="rId4"/>
              </a:rPr>
              <a:t>Art. 27 Liberté économique</a:t>
            </a:r>
            <a:endParaRPr lang="fr-CH" b="1" dirty="0">
              <a:solidFill>
                <a:srgbClr val="000000"/>
              </a:solidFill>
              <a:latin typeface="Frutiger Neue"/>
            </a:endParaRPr>
          </a:p>
          <a:p>
            <a:r>
              <a:rPr lang="fr-CH" baseline="30000" dirty="0">
                <a:solidFill>
                  <a:srgbClr val="454545"/>
                </a:solidFill>
                <a:latin typeface="Frutiger Neue"/>
              </a:rPr>
              <a:t>1</a:t>
            </a:r>
            <a:r>
              <a:rPr lang="fr-CH" dirty="0">
                <a:solidFill>
                  <a:srgbClr val="454545"/>
                </a:solidFill>
                <a:latin typeface="Frutiger Neue"/>
              </a:rPr>
              <a:t> La liberté économique est garantie.</a:t>
            </a:r>
          </a:p>
          <a:p>
            <a:r>
              <a:rPr lang="fr-CH" baseline="30000" dirty="0">
                <a:solidFill>
                  <a:srgbClr val="454545"/>
                </a:solidFill>
                <a:latin typeface="Frutiger Neue"/>
              </a:rPr>
              <a:t>2</a:t>
            </a:r>
            <a:r>
              <a:rPr lang="fr-CH" dirty="0">
                <a:solidFill>
                  <a:srgbClr val="454545"/>
                </a:solidFill>
                <a:latin typeface="Frutiger Neue"/>
              </a:rPr>
              <a:t> Elle comprend notamment le libre choix de la profession, le libre accès à une activité économique lucrative privée et son libre exercice.</a:t>
            </a:r>
            <a:endParaRPr lang="fr-CH" b="0" i="0" dirty="0">
              <a:solidFill>
                <a:srgbClr val="454545"/>
              </a:solidFill>
              <a:effectLst/>
              <a:latin typeface="Frutiger Neue"/>
            </a:endParaRPr>
          </a:p>
        </p:txBody>
      </p:sp>
      <p:sp>
        <p:nvSpPr>
          <p:cNvPr id="10" name="Rectangle 9">
            <a:extLst>
              <a:ext uri="{FF2B5EF4-FFF2-40B4-BE49-F238E27FC236}">
                <a16:creationId xmlns:a16="http://schemas.microsoft.com/office/drawing/2014/main" id="{1A922025-1DDD-CE49-AF66-E142FABA28FF}"/>
              </a:ext>
            </a:extLst>
          </p:cNvPr>
          <p:cNvSpPr/>
          <p:nvPr/>
        </p:nvSpPr>
        <p:spPr>
          <a:xfrm>
            <a:off x="6897511" y="1212206"/>
            <a:ext cx="4653776" cy="1754326"/>
          </a:xfrm>
          <a:prstGeom prst="rect">
            <a:avLst/>
          </a:prstGeom>
        </p:spPr>
        <p:txBody>
          <a:bodyPr wrap="square">
            <a:spAutoFit/>
          </a:bodyPr>
          <a:lstStyle/>
          <a:p>
            <a:r>
              <a:rPr lang="fr-CH" b="1" u="sng" dirty="0">
                <a:solidFill>
                  <a:srgbClr val="005580"/>
                </a:solidFill>
                <a:latin typeface="Frutiger Neue"/>
                <a:hlinkClick r:id="rId5"/>
              </a:rPr>
              <a:t>Art. 35 Réalisation des droits fondamentaux</a:t>
            </a:r>
            <a:endParaRPr lang="fr-CH" b="1" dirty="0">
              <a:solidFill>
                <a:srgbClr val="000000"/>
              </a:solidFill>
              <a:latin typeface="Frutiger Neue"/>
            </a:endParaRPr>
          </a:p>
          <a:p>
            <a:r>
              <a:rPr lang="fr-CH" baseline="30000" dirty="0">
                <a:solidFill>
                  <a:srgbClr val="454545"/>
                </a:solidFill>
                <a:latin typeface="Frutiger Neue"/>
              </a:rPr>
              <a:t>1</a:t>
            </a:r>
            <a:r>
              <a:rPr lang="fr-CH" dirty="0">
                <a:solidFill>
                  <a:srgbClr val="454545"/>
                </a:solidFill>
                <a:latin typeface="Frutiger Neue"/>
              </a:rPr>
              <a:t> Les droits fondamentaux doivent être réalisés dans l’ensemble de l’ordre juridique.</a:t>
            </a:r>
          </a:p>
          <a:p>
            <a:r>
              <a:rPr lang="fr-CH" baseline="30000" dirty="0">
                <a:solidFill>
                  <a:srgbClr val="454545"/>
                </a:solidFill>
                <a:latin typeface="Frutiger Neue"/>
              </a:rPr>
              <a:t>2</a:t>
            </a:r>
            <a:r>
              <a:rPr lang="fr-CH" dirty="0">
                <a:solidFill>
                  <a:srgbClr val="454545"/>
                </a:solidFill>
                <a:latin typeface="Frutiger Neue"/>
              </a:rPr>
              <a:t> Quiconque assume une tâche de l’État est tenu de respecter les droits fondamentaux et de contribuer à leur réalisation.</a:t>
            </a:r>
          </a:p>
        </p:txBody>
      </p:sp>
      <p:sp>
        <p:nvSpPr>
          <p:cNvPr id="11" name="Rectangle 10">
            <a:extLst>
              <a:ext uri="{FF2B5EF4-FFF2-40B4-BE49-F238E27FC236}">
                <a16:creationId xmlns:a16="http://schemas.microsoft.com/office/drawing/2014/main" id="{853A1429-F75D-1142-A469-B27F6F47BC78}"/>
              </a:ext>
            </a:extLst>
          </p:cNvPr>
          <p:cNvSpPr/>
          <p:nvPr/>
        </p:nvSpPr>
        <p:spPr>
          <a:xfrm>
            <a:off x="7010400" y="3735343"/>
            <a:ext cx="4742985" cy="1477328"/>
          </a:xfrm>
          <a:prstGeom prst="rect">
            <a:avLst/>
          </a:prstGeom>
        </p:spPr>
        <p:txBody>
          <a:bodyPr wrap="square">
            <a:spAutoFit/>
          </a:bodyPr>
          <a:lstStyle/>
          <a:p>
            <a:r>
              <a:rPr lang="fr-CH" b="1" dirty="0">
                <a:solidFill>
                  <a:srgbClr val="006699"/>
                </a:solidFill>
                <a:latin typeface="Frutiger Neue"/>
                <a:hlinkClick r:id="rId6"/>
              </a:rPr>
              <a:t>Art. 36 Restriction des droits fondamentaux</a:t>
            </a:r>
            <a:endParaRPr lang="fr-CH" b="1" dirty="0">
              <a:solidFill>
                <a:srgbClr val="000000"/>
              </a:solidFill>
              <a:latin typeface="Frutiger Neue"/>
            </a:endParaRPr>
          </a:p>
          <a:p>
            <a:r>
              <a:rPr lang="fr-CH" baseline="30000" dirty="0">
                <a:solidFill>
                  <a:srgbClr val="454545"/>
                </a:solidFill>
                <a:latin typeface="Frutiger Neue"/>
              </a:rPr>
              <a:t>3</a:t>
            </a:r>
            <a:r>
              <a:rPr lang="fr-CH" dirty="0">
                <a:solidFill>
                  <a:srgbClr val="454545"/>
                </a:solidFill>
                <a:latin typeface="Frutiger Neue"/>
              </a:rPr>
              <a:t> Toute restriction d’un droit fondamental doit être proportionnée au but visé.</a:t>
            </a:r>
          </a:p>
          <a:p>
            <a:r>
              <a:rPr lang="fr-CH" baseline="30000" dirty="0">
                <a:solidFill>
                  <a:srgbClr val="454545"/>
                </a:solidFill>
                <a:latin typeface="Frutiger Neue"/>
              </a:rPr>
              <a:t>4</a:t>
            </a:r>
            <a:r>
              <a:rPr lang="fr-CH" dirty="0">
                <a:solidFill>
                  <a:srgbClr val="454545"/>
                </a:solidFill>
                <a:latin typeface="Frutiger Neue"/>
              </a:rPr>
              <a:t> L’essence des droits fondamentaux est inviolable.</a:t>
            </a:r>
            <a:endParaRPr lang="fr-CH" b="0" i="0" dirty="0">
              <a:solidFill>
                <a:srgbClr val="454545"/>
              </a:solidFill>
              <a:effectLst/>
              <a:latin typeface="Frutiger Neue"/>
            </a:endParaRPr>
          </a:p>
        </p:txBody>
      </p:sp>
    </p:spTree>
    <p:extLst>
      <p:ext uri="{BB962C8B-B14F-4D97-AF65-F5344CB8AC3E}">
        <p14:creationId xmlns:p14="http://schemas.microsoft.com/office/powerpoint/2010/main" val="2597306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0.70"/>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1000" fill="hold"/>
                                        <p:tgtEl>
                                          <p:spTgt spid="10"/>
                                        </p:tgtEl>
                                        <p:attrNameLst>
                                          <p:attrName>ppt_w</p:attrName>
                                        </p:attrNameLst>
                                      </p:cBhvr>
                                      <p:tavLst>
                                        <p:tav tm="0">
                                          <p:val>
                                            <p:strVal val="#ppt_w*0.70"/>
                                          </p:val>
                                        </p:tav>
                                        <p:tav tm="100000">
                                          <p:val>
                                            <p:strVal val="#ppt_w"/>
                                          </p:val>
                                        </p:tav>
                                      </p:tavLst>
                                    </p:anim>
                                    <p:anim calcmode="lin" valueType="num">
                                      <p:cBhvr>
                                        <p:cTn id="25" dur="1000" fill="hold"/>
                                        <p:tgtEl>
                                          <p:spTgt spid="10"/>
                                        </p:tgtEl>
                                        <p:attrNameLst>
                                          <p:attrName>ppt_h</p:attrName>
                                        </p:attrNameLst>
                                      </p:cBhvr>
                                      <p:tavLst>
                                        <p:tav tm="0">
                                          <p:val>
                                            <p:strVal val="#ppt_h"/>
                                          </p:val>
                                        </p:tav>
                                        <p:tav tm="100000">
                                          <p:val>
                                            <p:strVal val="#ppt_h"/>
                                          </p:val>
                                        </p:tav>
                                      </p:tavLst>
                                    </p:anim>
                                    <p:animEffect transition="in" filter="fade">
                                      <p:cBhvr>
                                        <p:cTn id="26" dur="1000"/>
                                        <p:tgtEl>
                                          <p:spTgt spid="10"/>
                                        </p:tgtEl>
                                      </p:cBhvr>
                                    </p:animEffect>
                                  </p:childTnLst>
                                </p:cTn>
                              </p:par>
                              <p:par>
                                <p:cTn id="27" presetID="55"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1000" fill="hold"/>
                                        <p:tgtEl>
                                          <p:spTgt spid="11"/>
                                        </p:tgtEl>
                                        <p:attrNameLst>
                                          <p:attrName>ppt_w</p:attrName>
                                        </p:attrNameLst>
                                      </p:cBhvr>
                                      <p:tavLst>
                                        <p:tav tm="0">
                                          <p:val>
                                            <p:strVal val="#ppt_w*0.70"/>
                                          </p:val>
                                        </p:tav>
                                        <p:tav tm="100000">
                                          <p:val>
                                            <p:strVal val="#ppt_w"/>
                                          </p:val>
                                        </p:tav>
                                      </p:tavLst>
                                    </p:anim>
                                    <p:anim calcmode="lin" valueType="num">
                                      <p:cBhvr>
                                        <p:cTn id="30" dur="1000" fill="hold"/>
                                        <p:tgtEl>
                                          <p:spTgt spid="11"/>
                                        </p:tgtEl>
                                        <p:attrNameLst>
                                          <p:attrName>ppt_h</p:attrName>
                                        </p:attrNameLst>
                                      </p:cBhvr>
                                      <p:tavLst>
                                        <p:tav tm="0">
                                          <p:val>
                                            <p:strVal val="#ppt_h"/>
                                          </p:val>
                                        </p:tav>
                                        <p:tav tm="100000">
                                          <p:val>
                                            <p:strVal val="#ppt_h"/>
                                          </p:val>
                                        </p:tav>
                                      </p:tavLst>
                                    </p:anim>
                                    <p:animEffect transition="in" filter="fade">
                                      <p:cBhvr>
                                        <p:cTn id="3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0652BD6A-AFA1-B940-B014-2DF2B44E1688}"/>
              </a:ext>
            </a:extLst>
          </p:cNvPr>
          <p:cNvPicPr>
            <a:picLocks noChangeAspect="1"/>
          </p:cNvPicPr>
          <p:nvPr/>
        </p:nvPicPr>
        <p:blipFill>
          <a:blip r:embed="rId2"/>
          <a:stretch>
            <a:fillRect/>
          </a:stretch>
        </p:blipFill>
        <p:spPr>
          <a:xfrm>
            <a:off x="1207601" y="951836"/>
            <a:ext cx="9776798" cy="4658742"/>
          </a:xfrm>
          <a:prstGeom prst="rect">
            <a:avLst/>
          </a:prstGeom>
        </p:spPr>
      </p:pic>
    </p:spTree>
    <p:extLst>
      <p:ext uri="{BB962C8B-B14F-4D97-AF65-F5344CB8AC3E}">
        <p14:creationId xmlns:p14="http://schemas.microsoft.com/office/powerpoint/2010/main" val="1919612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A921F9E0-241E-694C-9E9B-0E26738A8721}"/>
              </a:ext>
            </a:extLst>
          </p:cNvPr>
          <p:cNvSpPr>
            <a:spLocks noGrp="1"/>
          </p:cNvSpPr>
          <p:nvPr>
            <p:ph type="subTitle" idx="1"/>
          </p:nvPr>
        </p:nvSpPr>
        <p:spPr>
          <a:xfrm>
            <a:off x="1221058" y="610504"/>
            <a:ext cx="9749883" cy="2754158"/>
          </a:xfrm>
        </p:spPr>
        <p:txBody>
          <a:bodyPr>
            <a:normAutofit/>
          </a:bodyPr>
          <a:lstStyle/>
          <a:p>
            <a:r>
              <a:rPr lang="fr-FR" b="1" dirty="0"/>
              <a:t>LE 28 NOVEMBRE 2021 :</a:t>
            </a:r>
          </a:p>
          <a:p>
            <a:r>
              <a:rPr lang="fr-FR" sz="3200" b="1" dirty="0"/>
              <a:t>Pour notre LIBERTE &amp; nos DROITS FONDAMENTAUX,</a:t>
            </a:r>
          </a:p>
          <a:p>
            <a:r>
              <a:rPr lang="fr-FR" sz="3200" b="1" dirty="0"/>
              <a:t>Pour PRESERVER nos ENFANTS</a:t>
            </a:r>
          </a:p>
          <a:p>
            <a:r>
              <a:rPr lang="fr-FR" sz="3200" b="1" dirty="0"/>
              <a:t>Et notre HUMANITE,</a:t>
            </a:r>
          </a:p>
          <a:p>
            <a:endParaRPr lang="fr-FR" sz="3200" b="1" dirty="0"/>
          </a:p>
          <a:p>
            <a:endParaRPr lang="fr-FR" sz="3200" b="1" dirty="0"/>
          </a:p>
        </p:txBody>
      </p:sp>
      <p:sp>
        <p:nvSpPr>
          <p:cNvPr id="4" name="Rectangle 3">
            <a:extLst>
              <a:ext uri="{FF2B5EF4-FFF2-40B4-BE49-F238E27FC236}">
                <a16:creationId xmlns:a16="http://schemas.microsoft.com/office/drawing/2014/main" id="{8CB1321C-DD7B-0842-978E-960A07AA622C}"/>
              </a:ext>
            </a:extLst>
          </p:cNvPr>
          <p:cNvSpPr/>
          <p:nvPr/>
        </p:nvSpPr>
        <p:spPr>
          <a:xfrm>
            <a:off x="5392408" y="2518160"/>
            <a:ext cx="1210588" cy="1323439"/>
          </a:xfrm>
          <a:prstGeom prst="rect">
            <a:avLst/>
          </a:prstGeom>
        </p:spPr>
        <p:txBody>
          <a:bodyPr wrap="none">
            <a:spAutoFit/>
          </a:bodyPr>
          <a:lstStyle/>
          <a:p>
            <a:r>
              <a:rPr lang="fr-CH" sz="8000" dirty="0"/>
              <a:t>🇨🇭</a:t>
            </a:r>
            <a:endParaRPr lang="fr-FR" sz="8000" dirty="0"/>
          </a:p>
        </p:txBody>
      </p:sp>
      <p:sp>
        <p:nvSpPr>
          <p:cNvPr id="7" name="Rectangle 6">
            <a:extLst>
              <a:ext uri="{FF2B5EF4-FFF2-40B4-BE49-F238E27FC236}">
                <a16:creationId xmlns:a16="http://schemas.microsoft.com/office/drawing/2014/main" id="{9D3680DC-D3B3-2648-8BAD-241A77A07626}"/>
              </a:ext>
            </a:extLst>
          </p:cNvPr>
          <p:cNvSpPr/>
          <p:nvPr/>
        </p:nvSpPr>
        <p:spPr>
          <a:xfrm>
            <a:off x="1120902" y="3429000"/>
            <a:ext cx="10123244" cy="2585323"/>
          </a:xfrm>
          <a:prstGeom prst="rect">
            <a:avLst/>
          </a:prstGeom>
        </p:spPr>
        <p:txBody>
          <a:bodyPr wrap="square">
            <a:spAutoFit/>
          </a:bodyPr>
          <a:lstStyle/>
          <a:p>
            <a:pPr algn="ctr"/>
            <a:r>
              <a:rPr lang="fr-FR" sz="5400" b="1" dirty="0"/>
              <a:t>NOUS VOTERONS</a:t>
            </a:r>
          </a:p>
          <a:p>
            <a:pPr algn="ctr"/>
            <a:r>
              <a:rPr lang="fr-FR" sz="5400" b="1" dirty="0">
                <a:solidFill>
                  <a:srgbClr val="FF0000"/>
                </a:solidFill>
              </a:rPr>
              <a:t>NON</a:t>
            </a:r>
            <a:r>
              <a:rPr lang="fr-FR" sz="5400" b="1" dirty="0"/>
              <a:t> aux ajouts cachés du 19 mars </a:t>
            </a:r>
          </a:p>
          <a:p>
            <a:pPr algn="ctr"/>
            <a:r>
              <a:rPr lang="fr-FR" sz="5400" b="1" dirty="0"/>
              <a:t>de la Loi COVID-19.</a:t>
            </a:r>
          </a:p>
        </p:txBody>
      </p:sp>
    </p:spTree>
    <p:extLst>
      <p:ext uri="{BB962C8B-B14F-4D97-AF65-F5344CB8AC3E}">
        <p14:creationId xmlns:p14="http://schemas.microsoft.com/office/powerpoint/2010/main" val="1608225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3" end="3"/>
                                            </p:txEl>
                                          </p:spTgt>
                                        </p:tgtEl>
                                      </p:cBhvr>
                                    </p:animEffect>
                                  </p:childTnLst>
                                </p:cTn>
                              </p:par>
                              <p:par>
                                <p:cTn id="31" presetID="55" presetClass="entr" presetSubtype="0"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p:cTn id="33" dur="1000" fill="hold"/>
                                        <p:tgtEl>
                                          <p:spTgt spid="4"/>
                                        </p:tgtEl>
                                        <p:attrNameLst>
                                          <p:attrName>ppt_w</p:attrName>
                                        </p:attrNameLst>
                                      </p:cBhvr>
                                      <p:tavLst>
                                        <p:tav tm="0">
                                          <p:val>
                                            <p:strVal val="#ppt_w*0.70"/>
                                          </p:val>
                                        </p:tav>
                                        <p:tav tm="100000">
                                          <p:val>
                                            <p:strVal val="#ppt_w"/>
                                          </p:val>
                                        </p:tav>
                                      </p:tavLst>
                                    </p:anim>
                                    <p:anim calcmode="lin" valueType="num">
                                      <p:cBhvr>
                                        <p:cTn id="34" dur="1000" fill="hold"/>
                                        <p:tgtEl>
                                          <p:spTgt spid="4"/>
                                        </p:tgtEl>
                                        <p:attrNameLst>
                                          <p:attrName>ppt_h</p:attrName>
                                        </p:attrNameLst>
                                      </p:cBhvr>
                                      <p:tavLst>
                                        <p:tav tm="0">
                                          <p:val>
                                            <p:strVal val="#ppt_h"/>
                                          </p:val>
                                        </p:tav>
                                        <p:tav tm="100000">
                                          <p:val>
                                            <p:strVal val="#ppt_h"/>
                                          </p:val>
                                        </p:tav>
                                      </p:tavLst>
                                    </p:anim>
                                    <p:animEffect transition="in" filter="fade">
                                      <p:cBhvr>
                                        <p:cTn id="35" dur="10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1000" fill="hold"/>
                                        <p:tgtEl>
                                          <p:spTgt spid="7"/>
                                        </p:tgtEl>
                                        <p:attrNameLst>
                                          <p:attrName>ppt_w</p:attrName>
                                        </p:attrNameLst>
                                      </p:cBhvr>
                                      <p:tavLst>
                                        <p:tav tm="0">
                                          <p:val>
                                            <p:strVal val="#ppt_w*0.70"/>
                                          </p:val>
                                        </p:tav>
                                        <p:tav tm="100000">
                                          <p:val>
                                            <p:strVal val="#ppt_w"/>
                                          </p:val>
                                        </p:tav>
                                      </p:tavLst>
                                    </p:anim>
                                    <p:anim calcmode="lin" valueType="num">
                                      <p:cBhvr>
                                        <p:cTn id="41" dur="1000" fill="hold"/>
                                        <p:tgtEl>
                                          <p:spTgt spid="7"/>
                                        </p:tgtEl>
                                        <p:attrNameLst>
                                          <p:attrName>ppt_h</p:attrName>
                                        </p:attrNameLst>
                                      </p:cBhvr>
                                      <p:tavLst>
                                        <p:tav tm="0">
                                          <p:val>
                                            <p:strVal val="#ppt_h"/>
                                          </p:val>
                                        </p:tav>
                                        <p:tav tm="100000">
                                          <p:val>
                                            <p:strVal val="#ppt_h"/>
                                          </p:val>
                                        </p:tav>
                                      </p:tavLst>
                                    </p:anim>
                                    <p:animEffect transition="in" filter="fade">
                                      <p:cBhvr>
                                        <p:cTn id="4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96C3EC61-7CAF-D841-8F53-073DD45D6D0D}"/>
              </a:ext>
            </a:extLst>
          </p:cNvPr>
          <p:cNvSpPr>
            <a:spLocks noGrp="1"/>
          </p:cNvSpPr>
          <p:nvPr>
            <p:ph idx="1"/>
          </p:nvPr>
        </p:nvSpPr>
        <p:spPr>
          <a:xfrm>
            <a:off x="2421673" y="2550454"/>
            <a:ext cx="7647878" cy="1932336"/>
          </a:xfrm>
        </p:spPr>
        <p:txBody>
          <a:bodyPr>
            <a:noAutofit/>
          </a:bodyPr>
          <a:lstStyle/>
          <a:p>
            <a:pPr marL="0" indent="0" algn="ctr">
              <a:buNone/>
            </a:pPr>
            <a:r>
              <a:rPr lang="fr-FR" sz="7200" b="1" dirty="0"/>
              <a:t>Pour 6 raisons</a:t>
            </a:r>
          </a:p>
          <a:p>
            <a:pPr marL="0" indent="0" algn="ctr">
              <a:buNone/>
            </a:pPr>
            <a:r>
              <a:rPr lang="fr-FR" sz="7200" b="1" dirty="0"/>
              <a:t>au moins…</a:t>
            </a:r>
          </a:p>
        </p:txBody>
      </p:sp>
    </p:spTree>
    <p:extLst>
      <p:ext uri="{BB962C8B-B14F-4D97-AF65-F5344CB8AC3E}">
        <p14:creationId xmlns:p14="http://schemas.microsoft.com/office/powerpoint/2010/main" val="35571722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691BF4-8C05-2B46-8A2F-262535F16D75}"/>
              </a:ext>
            </a:extLst>
          </p:cNvPr>
          <p:cNvSpPr>
            <a:spLocks noGrp="1"/>
          </p:cNvSpPr>
          <p:nvPr>
            <p:ph type="title"/>
          </p:nvPr>
        </p:nvSpPr>
        <p:spPr>
          <a:xfrm>
            <a:off x="1206190" y="2316588"/>
            <a:ext cx="10515600" cy="1325563"/>
          </a:xfrm>
        </p:spPr>
        <p:txBody>
          <a:bodyPr>
            <a:normAutofit/>
          </a:bodyPr>
          <a:lstStyle/>
          <a:p>
            <a:r>
              <a:rPr lang="fr-FR" sz="4000" b="1" dirty="0">
                <a:latin typeface="+mn-lt"/>
              </a:rPr>
              <a:t>1) Le texte de la loi COVID-19 n’était pas le bon. </a:t>
            </a:r>
          </a:p>
        </p:txBody>
      </p:sp>
    </p:spTree>
    <p:extLst>
      <p:ext uri="{BB962C8B-B14F-4D97-AF65-F5344CB8AC3E}">
        <p14:creationId xmlns:p14="http://schemas.microsoft.com/office/powerpoint/2010/main" val="1231813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B5448201-7B7F-474E-AC14-28F31A8E152C}"/>
              </a:ext>
            </a:extLst>
          </p:cNvPr>
          <p:cNvPicPr>
            <a:picLocks noChangeAspect="1"/>
          </p:cNvPicPr>
          <p:nvPr/>
        </p:nvPicPr>
        <p:blipFill>
          <a:blip r:embed="rId2"/>
          <a:stretch>
            <a:fillRect/>
          </a:stretch>
        </p:blipFill>
        <p:spPr>
          <a:xfrm>
            <a:off x="1789737" y="878737"/>
            <a:ext cx="3704389" cy="5269345"/>
          </a:xfrm>
          <a:prstGeom prst="rect">
            <a:avLst/>
          </a:prstGeom>
        </p:spPr>
      </p:pic>
      <p:pic>
        <p:nvPicPr>
          <p:cNvPr id="9" name="Image 8">
            <a:extLst>
              <a:ext uri="{FF2B5EF4-FFF2-40B4-BE49-F238E27FC236}">
                <a16:creationId xmlns:a16="http://schemas.microsoft.com/office/drawing/2014/main" id="{D30F51A0-DD90-EF40-8647-52C19A9DAFF4}"/>
              </a:ext>
            </a:extLst>
          </p:cNvPr>
          <p:cNvPicPr>
            <a:picLocks noChangeAspect="1"/>
          </p:cNvPicPr>
          <p:nvPr/>
        </p:nvPicPr>
        <p:blipFill>
          <a:blip r:embed="rId3"/>
          <a:stretch>
            <a:fillRect/>
          </a:stretch>
        </p:blipFill>
        <p:spPr>
          <a:xfrm>
            <a:off x="5773241" y="878737"/>
            <a:ext cx="3729536" cy="5269345"/>
          </a:xfrm>
          <a:prstGeom prst="rect">
            <a:avLst/>
          </a:prstGeom>
        </p:spPr>
      </p:pic>
      <mc:AlternateContent xmlns:mc="http://schemas.openxmlformats.org/markup-compatibility/2006">
        <mc:Choice xmlns:p14="http://schemas.microsoft.com/office/powerpoint/2010/main" Requires="p14">
          <p:contentPart p14:bwMode="auto" r:id="rId4">
            <p14:nvContentPartPr>
              <p14:cNvPr id="10" name="Encre 9">
                <a:extLst>
                  <a:ext uri="{FF2B5EF4-FFF2-40B4-BE49-F238E27FC236}">
                    <a16:creationId xmlns:a16="http://schemas.microsoft.com/office/drawing/2014/main" id="{E3372354-4037-364E-B391-DB84930E807B}"/>
                  </a:ext>
                </a:extLst>
              </p14:cNvPr>
              <p14:cNvContentPartPr/>
              <p14:nvPr/>
            </p14:nvContentPartPr>
            <p14:xfrm>
              <a:off x="6820920" y="2076168"/>
              <a:ext cx="839520" cy="23040"/>
            </p14:xfrm>
          </p:contentPart>
        </mc:Choice>
        <mc:Fallback>
          <p:pic>
            <p:nvPicPr>
              <p:cNvPr id="10" name="Encre 9">
                <a:extLst>
                  <a:ext uri="{FF2B5EF4-FFF2-40B4-BE49-F238E27FC236}">
                    <a16:creationId xmlns:a16="http://schemas.microsoft.com/office/drawing/2014/main" id="{E3372354-4037-364E-B391-DB84930E807B}"/>
                  </a:ext>
                </a:extLst>
              </p:cNvPr>
              <p:cNvPicPr/>
              <p:nvPr/>
            </p:nvPicPr>
            <p:blipFill>
              <a:blip r:embed="rId5"/>
              <a:stretch>
                <a:fillRect/>
              </a:stretch>
            </p:blipFill>
            <p:spPr>
              <a:xfrm>
                <a:off x="6766920" y="1968168"/>
                <a:ext cx="947160" cy="238680"/>
              </a:xfrm>
              <a:prstGeom prst="rect">
                <a:avLst/>
              </a:prstGeom>
            </p:spPr>
          </p:pic>
        </mc:Fallback>
      </mc:AlternateContent>
      <p:sp>
        <p:nvSpPr>
          <p:cNvPr id="11" name="Titre 1">
            <a:extLst>
              <a:ext uri="{FF2B5EF4-FFF2-40B4-BE49-F238E27FC236}">
                <a16:creationId xmlns:a16="http://schemas.microsoft.com/office/drawing/2014/main" id="{E1234FBD-9ABF-FD42-9325-31ED9FD69054}"/>
              </a:ext>
            </a:extLst>
          </p:cNvPr>
          <p:cNvSpPr txBox="1">
            <a:spLocks/>
          </p:cNvSpPr>
          <p:nvPr/>
        </p:nvSpPr>
        <p:spPr>
          <a:xfrm rot="10800000" flipV="1">
            <a:off x="9781890" y="1096417"/>
            <a:ext cx="2085109" cy="17002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2000" dirty="0">
                <a:latin typeface="+mn-lt"/>
              </a:rPr>
              <a:t>Version du </a:t>
            </a:r>
          </a:p>
          <a:p>
            <a:pPr algn="ctr"/>
            <a:r>
              <a:rPr lang="fr-FR" sz="2000" dirty="0">
                <a:solidFill>
                  <a:srgbClr val="FF0000"/>
                </a:solidFill>
                <a:latin typeface="+mn-lt"/>
              </a:rPr>
              <a:t>25 septembre 2020</a:t>
            </a:r>
          </a:p>
        </p:txBody>
      </p:sp>
      <p:sp>
        <p:nvSpPr>
          <p:cNvPr id="12" name="Bulle rectangulaire à coins arrondis 11">
            <a:extLst>
              <a:ext uri="{FF2B5EF4-FFF2-40B4-BE49-F238E27FC236}">
                <a16:creationId xmlns:a16="http://schemas.microsoft.com/office/drawing/2014/main" id="{574D8F9E-C2FA-AF46-AF88-46CB5AB61BCA}"/>
              </a:ext>
            </a:extLst>
          </p:cNvPr>
          <p:cNvSpPr/>
          <p:nvPr/>
        </p:nvSpPr>
        <p:spPr>
          <a:xfrm>
            <a:off x="9935623" y="1295577"/>
            <a:ext cx="1777645" cy="1301894"/>
          </a:xfrm>
          <a:prstGeom prst="wedgeRoundRectCallout">
            <a:avLst>
              <a:gd name="adj1" fmla="val -167170"/>
              <a:gd name="adj2" fmla="val 10637"/>
              <a:gd name="adj3" fmla="val 16667"/>
            </a:avLst>
          </a:prstGeom>
          <a:noFill/>
          <a:ln w="38100"/>
        </p:spPr>
        <p:style>
          <a:lnRef idx="2">
            <a:schemeClr val="dk1"/>
          </a:lnRef>
          <a:fillRef idx="1">
            <a:schemeClr val="lt1"/>
          </a:fillRef>
          <a:effectRef idx="0">
            <a:schemeClr val="dk1"/>
          </a:effectRef>
          <a:fontRef idx="minor">
            <a:schemeClr val="dk1"/>
          </a:fontRef>
        </p:style>
        <p:txBody>
          <a:bodyPr rtlCol="0" anchor="ctr"/>
          <a:lstStyle/>
          <a:p>
            <a:pPr algn="ctr"/>
            <a:endParaRPr lang="fr-FR">
              <a:ln>
                <a:solidFill>
                  <a:sysClr val="windowText" lastClr="000000"/>
                </a:solidFill>
              </a:ln>
            </a:endParaRPr>
          </a:p>
        </p:txBody>
      </p:sp>
    </p:spTree>
    <p:extLst>
      <p:ext uri="{BB962C8B-B14F-4D97-AF65-F5344CB8AC3E}">
        <p14:creationId xmlns:p14="http://schemas.microsoft.com/office/powerpoint/2010/main" val="2566325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strVal val="#ppt_w*0.70"/>
                                          </p:val>
                                        </p:tav>
                                        <p:tav tm="100000">
                                          <p:val>
                                            <p:strVal val="#ppt_w"/>
                                          </p:val>
                                        </p:tav>
                                      </p:tavLst>
                                    </p:anim>
                                    <p:anim calcmode="lin" valueType="num">
                                      <p:cBhvr>
                                        <p:cTn id="13" dur="1000" fill="hold"/>
                                        <p:tgtEl>
                                          <p:spTgt spid="11"/>
                                        </p:tgtEl>
                                        <p:attrNameLst>
                                          <p:attrName>ppt_h</p:attrName>
                                        </p:attrNameLst>
                                      </p:cBhvr>
                                      <p:tavLst>
                                        <p:tav tm="0">
                                          <p:val>
                                            <p:strVal val="#ppt_h"/>
                                          </p:val>
                                        </p:tav>
                                        <p:tav tm="100000">
                                          <p:val>
                                            <p:strVal val="#ppt_h"/>
                                          </p:val>
                                        </p:tav>
                                      </p:tavLst>
                                    </p:anim>
                                    <p:animEffect transition="in" filter="fade">
                                      <p:cBhvr>
                                        <p:cTn id="14" dur="1000"/>
                                        <p:tgtEl>
                                          <p:spTgt spid="11"/>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1000" fill="hold"/>
                                        <p:tgtEl>
                                          <p:spTgt spid="12"/>
                                        </p:tgtEl>
                                        <p:attrNameLst>
                                          <p:attrName>ppt_w</p:attrName>
                                        </p:attrNameLst>
                                      </p:cBhvr>
                                      <p:tavLst>
                                        <p:tav tm="0">
                                          <p:val>
                                            <p:strVal val="#ppt_w*0.70"/>
                                          </p:val>
                                        </p:tav>
                                        <p:tav tm="100000">
                                          <p:val>
                                            <p:strVal val="#ppt_w"/>
                                          </p:val>
                                        </p:tav>
                                      </p:tavLst>
                                    </p:anim>
                                    <p:anim calcmode="lin" valueType="num">
                                      <p:cBhvr>
                                        <p:cTn id="18" dur="1000" fill="hold"/>
                                        <p:tgtEl>
                                          <p:spTgt spid="12"/>
                                        </p:tgtEl>
                                        <p:attrNameLst>
                                          <p:attrName>ppt_h</p:attrName>
                                        </p:attrNameLst>
                                      </p:cBhvr>
                                      <p:tavLst>
                                        <p:tav tm="0">
                                          <p:val>
                                            <p:strVal val="#ppt_h"/>
                                          </p:val>
                                        </p:tav>
                                        <p:tav tm="100000">
                                          <p:val>
                                            <p:strVal val="#ppt_h"/>
                                          </p:val>
                                        </p:tav>
                                      </p:tavLst>
                                    </p:anim>
                                    <p:animEffect transition="in" filter="fade">
                                      <p:cBhvr>
                                        <p:cTn id="19" dur="10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1000" fill="hold"/>
                                        <p:tgtEl>
                                          <p:spTgt spid="10"/>
                                        </p:tgtEl>
                                        <p:attrNameLst>
                                          <p:attrName>ppt_w</p:attrName>
                                        </p:attrNameLst>
                                      </p:cBhvr>
                                      <p:tavLst>
                                        <p:tav tm="0">
                                          <p:val>
                                            <p:strVal val="#ppt_w*0.70"/>
                                          </p:val>
                                        </p:tav>
                                        <p:tav tm="100000">
                                          <p:val>
                                            <p:strVal val="#ppt_w"/>
                                          </p:val>
                                        </p:tav>
                                      </p:tavLst>
                                    </p:anim>
                                    <p:anim calcmode="lin" valueType="num">
                                      <p:cBhvr>
                                        <p:cTn id="25" dur="1000" fill="hold"/>
                                        <p:tgtEl>
                                          <p:spTgt spid="10"/>
                                        </p:tgtEl>
                                        <p:attrNameLst>
                                          <p:attrName>ppt_h</p:attrName>
                                        </p:attrNameLst>
                                      </p:cBhvr>
                                      <p:tavLst>
                                        <p:tav tm="0">
                                          <p:val>
                                            <p:strVal val="#ppt_h"/>
                                          </p:val>
                                        </p:tav>
                                        <p:tav tm="100000">
                                          <p:val>
                                            <p:strVal val="#ppt_h"/>
                                          </p:val>
                                        </p:tav>
                                      </p:tavLst>
                                    </p:anim>
                                    <p:animEffect transition="in" filter="fade">
                                      <p:cBhvr>
                                        <p:cTn id="2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EBDCA4F-50AE-B24A-B48D-1A99DA70AA25}"/>
              </a:ext>
            </a:extLst>
          </p:cNvPr>
          <p:cNvPicPr>
            <a:picLocks noChangeAspect="1"/>
          </p:cNvPicPr>
          <p:nvPr/>
        </p:nvPicPr>
        <p:blipFill>
          <a:blip r:embed="rId2"/>
          <a:stretch>
            <a:fillRect/>
          </a:stretch>
        </p:blipFill>
        <p:spPr>
          <a:xfrm>
            <a:off x="970854" y="631138"/>
            <a:ext cx="3785011" cy="5403990"/>
          </a:xfrm>
          <a:prstGeom prst="rect">
            <a:avLst/>
          </a:prstGeom>
        </p:spPr>
      </p:pic>
      <p:pic>
        <p:nvPicPr>
          <p:cNvPr id="5" name="Image 4">
            <a:extLst>
              <a:ext uri="{FF2B5EF4-FFF2-40B4-BE49-F238E27FC236}">
                <a16:creationId xmlns:a16="http://schemas.microsoft.com/office/drawing/2014/main" id="{E8F61EC7-3D60-2049-AA7B-C14372039155}"/>
              </a:ext>
            </a:extLst>
          </p:cNvPr>
          <p:cNvPicPr>
            <a:picLocks noChangeAspect="1"/>
          </p:cNvPicPr>
          <p:nvPr/>
        </p:nvPicPr>
        <p:blipFill>
          <a:blip r:embed="rId3"/>
          <a:stretch>
            <a:fillRect/>
          </a:stretch>
        </p:blipFill>
        <p:spPr>
          <a:xfrm>
            <a:off x="4634941" y="631138"/>
            <a:ext cx="3720087" cy="5294803"/>
          </a:xfrm>
          <a:prstGeom prst="rect">
            <a:avLst/>
          </a:prstGeom>
        </p:spPr>
      </p:pic>
      <p:pic>
        <p:nvPicPr>
          <p:cNvPr id="11" name="Image 10">
            <a:extLst>
              <a:ext uri="{FF2B5EF4-FFF2-40B4-BE49-F238E27FC236}">
                <a16:creationId xmlns:a16="http://schemas.microsoft.com/office/drawing/2014/main" id="{0DD64452-9A91-1649-BB12-52E61429233E}"/>
              </a:ext>
            </a:extLst>
          </p:cNvPr>
          <p:cNvPicPr>
            <a:picLocks noChangeAspect="1"/>
          </p:cNvPicPr>
          <p:nvPr/>
        </p:nvPicPr>
        <p:blipFill>
          <a:blip r:embed="rId4"/>
          <a:stretch>
            <a:fillRect/>
          </a:stretch>
        </p:blipFill>
        <p:spPr>
          <a:xfrm>
            <a:off x="7952701" y="682691"/>
            <a:ext cx="3672426" cy="5243250"/>
          </a:xfrm>
          <a:prstGeom prst="rect">
            <a:avLst/>
          </a:prstGeom>
        </p:spPr>
      </p:pic>
      <p:sp>
        <p:nvSpPr>
          <p:cNvPr id="7" name="Bulle rectangulaire à coins arrondis 6">
            <a:extLst>
              <a:ext uri="{FF2B5EF4-FFF2-40B4-BE49-F238E27FC236}">
                <a16:creationId xmlns:a16="http://schemas.microsoft.com/office/drawing/2014/main" id="{23B2552F-B3F0-6848-A2F1-7D819F95F822}"/>
              </a:ext>
            </a:extLst>
          </p:cNvPr>
          <p:cNvSpPr/>
          <p:nvPr/>
        </p:nvSpPr>
        <p:spPr>
          <a:xfrm>
            <a:off x="160365" y="2482048"/>
            <a:ext cx="1620977" cy="1202089"/>
          </a:xfrm>
          <a:prstGeom prst="wedgeRoundRectCallout">
            <a:avLst>
              <a:gd name="adj1" fmla="val 98727"/>
              <a:gd name="adj2" fmla="val -98341"/>
              <a:gd name="adj3" fmla="val 16667"/>
            </a:avLst>
          </a:prstGeom>
          <a:noFill/>
          <a:ln w="38100"/>
        </p:spPr>
        <p:style>
          <a:lnRef idx="2">
            <a:schemeClr val="dk1"/>
          </a:lnRef>
          <a:fillRef idx="1">
            <a:schemeClr val="lt1"/>
          </a:fillRef>
          <a:effectRef idx="0">
            <a:schemeClr val="dk1"/>
          </a:effectRef>
          <a:fontRef idx="minor">
            <a:schemeClr val="dk1"/>
          </a:fontRef>
        </p:style>
        <p:txBody>
          <a:bodyPr rtlCol="0" anchor="ctr"/>
          <a:lstStyle/>
          <a:p>
            <a:pPr algn="ctr"/>
            <a:endParaRPr lang="fr-FR">
              <a:ln>
                <a:solidFill>
                  <a:sysClr val="windowText" lastClr="000000"/>
                </a:solidFill>
              </a:ln>
            </a:endParaRPr>
          </a:p>
        </p:txBody>
      </p:sp>
      <p:sp>
        <p:nvSpPr>
          <p:cNvPr id="6" name="Titre 1">
            <a:extLst>
              <a:ext uri="{FF2B5EF4-FFF2-40B4-BE49-F238E27FC236}">
                <a16:creationId xmlns:a16="http://schemas.microsoft.com/office/drawing/2014/main" id="{F146B233-F118-504E-81FD-B3816499F461}"/>
              </a:ext>
            </a:extLst>
          </p:cNvPr>
          <p:cNvSpPr txBox="1">
            <a:spLocks/>
          </p:cNvSpPr>
          <p:nvPr/>
        </p:nvSpPr>
        <p:spPr>
          <a:xfrm rot="10800000" flipV="1">
            <a:off x="-41904" y="2420310"/>
            <a:ext cx="202551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2000" dirty="0">
                <a:latin typeface="+mn-lt"/>
              </a:rPr>
              <a:t>Version du </a:t>
            </a:r>
          </a:p>
          <a:p>
            <a:pPr algn="ctr"/>
            <a:r>
              <a:rPr lang="fr-FR" sz="2000" dirty="0">
                <a:solidFill>
                  <a:srgbClr val="FF0000"/>
                </a:solidFill>
                <a:latin typeface="+mn-lt"/>
              </a:rPr>
              <a:t>1</a:t>
            </a:r>
            <a:r>
              <a:rPr lang="fr-FR" sz="2000" baseline="30000" dirty="0">
                <a:solidFill>
                  <a:srgbClr val="FF0000"/>
                </a:solidFill>
                <a:latin typeface="+mn-lt"/>
              </a:rPr>
              <a:t>er</a:t>
            </a:r>
            <a:r>
              <a:rPr lang="fr-FR" sz="2000" dirty="0">
                <a:solidFill>
                  <a:srgbClr val="FF0000"/>
                </a:solidFill>
                <a:latin typeface="+mn-lt"/>
              </a:rPr>
              <a:t> avril 2021</a:t>
            </a:r>
          </a:p>
        </p:txBody>
      </p:sp>
      <mc:AlternateContent xmlns:mc="http://schemas.openxmlformats.org/markup-compatibility/2006">
        <mc:Choice xmlns:p14="http://schemas.microsoft.com/office/powerpoint/2010/main" Requires="p14">
          <p:contentPart p14:bwMode="auto" r:id="rId5">
            <p14:nvContentPartPr>
              <p14:cNvPr id="12" name="Encre 11">
                <a:extLst>
                  <a:ext uri="{FF2B5EF4-FFF2-40B4-BE49-F238E27FC236}">
                    <a16:creationId xmlns:a16="http://schemas.microsoft.com/office/drawing/2014/main" id="{CBEB510A-E52B-9B4D-9781-B43D793750AD}"/>
                  </a:ext>
                </a:extLst>
              </p14:cNvPr>
              <p14:cNvContentPartPr/>
              <p14:nvPr/>
            </p14:nvContentPartPr>
            <p14:xfrm flipV="1">
              <a:off x="2464656" y="1654831"/>
              <a:ext cx="676483" cy="45719"/>
            </p14:xfrm>
          </p:contentPart>
        </mc:Choice>
        <mc:Fallback>
          <p:pic>
            <p:nvPicPr>
              <p:cNvPr id="12" name="Encre 11">
                <a:extLst>
                  <a:ext uri="{FF2B5EF4-FFF2-40B4-BE49-F238E27FC236}">
                    <a16:creationId xmlns:a16="http://schemas.microsoft.com/office/drawing/2014/main" id="{CBEB510A-E52B-9B4D-9781-B43D793750AD}"/>
                  </a:ext>
                </a:extLst>
              </p:cNvPr>
              <p:cNvPicPr/>
              <p:nvPr/>
            </p:nvPicPr>
            <p:blipFill>
              <a:blip r:embed="rId6"/>
              <a:stretch>
                <a:fillRect/>
              </a:stretch>
            </p:blipFill>
            <p:spPr>
              <a:xfrm flipV="1">
                <a:off x="2410681" y="1547677"/>
                <a:ext cx="784073" cy="259670"/>
              </a:xfrm>
              <a:prstGeom prst="rect">
                <a:avLst/>
              </a:prstGeom>
            </p:spPr>
          </p:pic>
        </mc:Fallback>
      </mc:AlternateContent>
    </p:spTree>
    <p:extLst>
      <p:ext uri="{BB962C8B-B14F-4D97-AF65-F5344CB8AC3E}">
        <p14:creationId xmlns:p14="http://schemas.microsoft.com/office/powerpoint/2010/main" val="2294815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ppt_x</p:attrName>
                                        </p:attrNameLst>
                                      </p:cBhvr>
                                      <p:tavLst>
                                        <p:tav tm="0">
                                          <p:val>
                                            <p:strVal val="#ppt_x-#ppt_w*1.125000"/>
                                          </p:val>
                                        </p:tav>
                                        <p:tav tm="100000">
                                          <p:val>
                                            <p:strVal val="#ppt_x"/>
                                          </p:val>
                                        </p:tav>
                                      </p:tavLst>
                                    </p:anim>
                                    <p:animEffect transition="in" filter="wipe(right)">
                                      <p:cBhvr>
                                        <p:cTn id="12" dur="500"/>
                                        <p:tgtEl>
                                          <p:spTgt spid="6"/>
                                        </p:tgtEl>
                                      </p:cBhvr>
                                    </p:animEffect>
                                  </p:childTnLst>
                                </p:cTn>
                              </p:par>
                              <p:par>
                                <p:cTn id="13" presetID="12" presetClass="entr" presetSubtype="8"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p:tgtEl>
                                          <p:spTgt spid="12"/>
                                        </p:tgtEl>
                                        <p:attrNameLst>
                                          <p:attrName>ppt_x</p:attrName>
                                        </p:attrNameLst>
                                      </p:cBhvr>
                                      <p:tavLst>
                                        <p:tav tm="0">
                                          <p:val>
                                            <p:strVal val="#ppt_x-#ppt_w*1.125000"/>
                                          </p:val>
                                        </p:tav>
                                        <p:tav tm="100000">
                                          <p:val>
                                            <p:strVal val="#ppt_x"/>
                                          </p:val>
                                        </p:tav>
                                      </p:tavLst>
                                    </p:anim>
                                    <p:animEffect transition="in" filter="wipe(righ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strVal val="#ppt_w*0.70"/>
                                          </p:val>
                                        </p:tav>
                                        <p:tav tm="100000">
                                          <p:val>
                                            <p:strVal val="#ppt_w"/>
                                          </p:val>
                                        </p:tav>
                                      </p:tavLst>
                                    </p:anim>
                                    <p:anim calcmode="lin" valueType="num">
                                      <p:cBhvr>
                                        <p:cTn id="22" dur="1000" fill="hold"/>
                                        <p:tgtEl>
                                          <p:spTgt spid="5"/>
                                        </p:tgtEl>
                                        <p:attrNameLst>
                                          <p:attrName>ppt_h</p:attrName>
                                        </p:attrNameLst>
                                      </p:cBhvr>
                                      <p:tavLst>
                                        <p:tav tm="0">
                                          <p:val>
                                            <p:strVal val="#ppt_h"/>
                                          </p:val>
                                        </p:tav>
                                        <p:tav tm="100000">
                                          <p:val>
                                            <p:strVal val="#ppt_h"/>
                                          </p:val>
                                        </p:tav>
                                      </p:tavLst>
                                    </p:anim>
                                    <p:animEffect transition="in" filter="fade">
                                      <p:cBhvr>
                                        <p:cTn id="23" dur="1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1000" fill="hold"/>
                                        <p:tgtEl>
                                          <p:spTgt spid="11"/>
                                        </p:tgtEl>
                                        <p:attrNameLst>
                                          <p:attrName>ppt_w</p:attrName>
                                        </p:attrNameLst>
                                      </p:cBhvr>
                                      <p:tavLst>
                                        <p:tav tm="0">
                                          <p:val>
                                            <p:strVal val="#ppt_w*0.70"/>
                                          </p:val>
                                        </p:tav>
                                        <p:tav tm="100000">
                                          <p:val>
                                            <p:strVal val="#ppt_w"/>
                                          </p:val>
                                        </p:tav>
                                      </p:tavLst>
                                    </p:anim>
                                    <p:anim calcmode="lin" valueType="num">
                                      <p:cBhvr>
                                        <p:cTn id="29" dur="1000" fill="hold"/>
                                        <p:tgtEl>
                                          <p:spTgt spid="11"/>
                                        </p:tgtEl>
                                        <p:attrNameLst>
                                          <p:attrName>ppt_h</p:attrName>
                                        </p:attrNameLst>
                                      </p:cBhvr>
                                      <p:tavLst>
                                        <p:tav tm="0">
                                          <p:val>
                                            <p:strVal val="#ppt_h"/>
                                          </p:val>
                                        </p:tav>
                                        <p:tav tm="100000">
                                          <p:val>
                                            <p:strVal val="#ppt_h"/>
                                          </p:val>
                                        </p:tav>
                                      </p:tavLst>
                                    </p:anim>
                                    <p:animEffect transition="in" filter="fade">
                                      <p:cBhvr>
                                        <p:cTn id="3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691BF4-8C05-2B46-8A2F-262535F16D75}"/>
              </a:ext>
            </a:extLst>
          </p:cNvPr>
          <p:cNvSpPr>
            <a:spLocks noGrp="1"/>
          </p:cNvSpPr>
          <p:nvPr>
            <p:ph type="title"/>
          </p:nvPr>
        </p:nvSpPr>
        <p:spPr>
          <a:xfrm>
            <a:off x="827048" y="2350042"/>
            <a:ext cx="11160512" cy="1325563"/>
          </a:xfrm>
        </p:spPr>
        <p:txBody>
          <a:bodyPr>
            <a:normAutofit/>
          </a:bodyPr>
          <a:lstStyle/>
          <a:p>
            <a:r>
              <a:rPr lang="fr-FR" sz="4000" b="1" dirty="0">
                <a:latin typeface="+mn-lt"/>
              </a:rPr>
              <a:t>2) L’argument des aides financières est fallacieux.</a:t>
            </a:r>
          </a:p>
        </p:txBody>
      </p:sp>
    </p:spTree>
    <p:extLst>
      <p:ext uri="{BB962C8B-B14F-4D97-AF65-F5344CB8AC3E}">
        <p14:creationId xmlns:p14="http://schemas.microsoft.com/office/powerpoint/2010/main" val="309640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E1A1BCA-8AEC-2F41-89B4-BCE8165DA56A}"/>
              </a:ext>
            </a:extLst>
          </p:cNvPr>
          <p:cNvPicPr>
            <a:picLocks noChangeAspect="1"/>
          </p:cNvPicPr>
          <p:nvPr/>
        </p:nvPicPr>
        <p:blipFill>
          <a:blip r:embed="rId2"/>
          <a:stretch>
            <a:fillRect/>
          </a:stretch>
        </p:blipFill>
        <p:spPr>
          <a:xfrm>
            <a:off x="1031488" y="1336970"/>
            <a:ext cx="5664315" cy="3341254"/>
          </a:xfrm>
          <a:prstGeom prst="rect">
            <a:avLst/>
          </a:prstGeom>
        </p:spPr>
      </p:pic>
      <p:pic>
        <p:nvPicPr>
          <p:cNvPr id="5" name="Image 4">
            <a:extLst>
              <a:ext uri="{FF2B5EF4-FFF2-40B4-BE49-F238E27FC236}">
                <a16:creationId xmlns:a16="http://schemas.microsoft.com/office/drawing/2014/main" id="{9E4C0199-81FD-0747-819A-0108B1F82B92}"/>
              </a:ext>
            </a:extLst>
          </p:cNvPr>
          <p:cNvPicPr>
            <a:picLocks noChangeAspect="1"/>
          </p:cNvPicPr>
          <p:nvPr/>
        </p:nvPicPr>
        <p:blipFill>
          <a:blip r:embed="rId3"/>
          <a:stretch>
            <a:fillRect/>
          </a:stretch>
        </p:blipFill>
        <p:spPr>
          <a:xfrm>
            <a:off x="4518803" y="4424093"/>
            <a:ext cx="5664315" cy="2407827"/>
          </a:xfrm>
          <a:prstGeom prst="rect">
            <a:avLst/>
          </a:prstGeom>
        </p:spPr>
      </p:pic>
      <p:pic>
        <p:nvPicPr>
          <p:cNvPr id="6" name="Image 5">
            <a:extLst>
              <a:ext uri="{FF2B5EF4-FFF2-40B4-BE49-F238E27FC236}">
                <a16:creationId xmlns:a16="http://schemas.microsoft.com/office/drawing/2014/main" id="{EC8FC07D-6A00-7E46-9BAD-C1528B8E4049}"/>
              </a:ext>
            </a:extLst>
          </p:cNvPr>
          <p:cNvPicPr>
            <a:picLocks noChangeAspect="1"/>
          </p:cNvPicPr>
          <p:nvPr/>
        </p:nvPicPr>
        <p:blipFill>
          <a:blip r:embed="rId4"/>
          <a:stretch>
            <a:fillRect/>
          </a:stretch>
        </p:blipFill>
        <p:spPr>
          <a:xfrm>
            <a:off x="7350960" y="1420099"/>
            <a:ext cx="3098800" cy="990600"/>
          </a:xfrm>
          <a:prstGeom prst="rect">
            <a:avLst/>
          </a:prstGeom>
        </p:spPr>
      </p:pic>
      <mc:AlternateContent xmlns:mc="http://schemas.openxmlformats.org/markup-compatibility/2006">
        <mc:Choice xmlns:p14="http://schemas.microsoft.com/office/powerpoint/2010/main" Requires="p14">
          <p:contentPart p14:bwMode="auto" r:id="rId5">
            <p14:nvContentPartPr>
              <p14:cNvPr id="9" name="Encre 8">
                <a:extLst>
                  <a:ext uri="{FF2B5EF4-FFF2-40B4-BE49-F238E27FC236}">
                    <a16:creationId xmlns:a16="http://schemas.microsoft.com/office/drawing/2014/main" id="{0848F665-52FE-8442-8F34-F35DF434B8D8}"/>
                  </a:ext>
                </a:extLst>
              </p14:cNvPr>
              <p14:cNvContentPartPr/>
              <p14:nvPr/>
            </p14:nvContentPartPr>
            <p14:xfrm>
              <a:off x="4790560" y="3777341"/>
              <a:ext cx="1791720" cy="14760"/>
            </p14:xfrm>
          </p:contentPart>
        </mc:Choice>
        <mc:Fallback>
          <p:pic>
            <p:nvPicPr>
              <p:cNvPr id="9" name="Encre 8">
                <a:extLst>
                  <a:ext uri="{FF2B5EF4-FFF2-40B4-BE49-F238E27FC236}">
                    <a16:creationId xmlns:a16="http://schemas.microsoft.com/office/drawing/2014/main" id="{0848F665-52FE-8442-8F34-F35DF434B8D8}"/>
                  </a:ext>
                </a:extLst>
              </p:cNvPr>
              <p:cNvPicPr/>
              <p:nvPr/>
            </p:nvPicPr>
            <p:blipFill>
              <a:blip r:embed="rId6"/>
              <a:stretch>
                <a:fillRect/>
              </a:stretch>
            </p:blipFill>
            <p:spPr>
              <a:xfrm>
                <a:off x="4736560" y="3669341"/>
                <a:ext cx="1899360" cy="23040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10" name="Encre 9">
                <a:extLst>
                  <a:ext uri="{FF2B5EF4-FFF2-40B4-BE49-F238E27FC236}">
                    <a16:creationId xmlns:a16="http://schemas.microsoft.com/office/drawing/2014/main" id="{B80B085A-2469-9940-A00D-B4D2EA8D85D8}"/>
                  </a:ext>
                </a:extLst>
              </p14:cNvPr>
              <p14:cNvContentPartPr/>
              <p14:nvPr/>
            </p14:nvContentPartPr>
            <p14:xfrm>
              <a:off x="1077982" y="4044850"/>
              <a:ext cx="1388880" cy="42120"/>
            </p14:xfrm>
          </p:contentPart>
        </mc:Choice>
        <mc:Fallback>
          <p:pic>
            <p:nvPicPr>
              <p:cNvPr id="10" name="Encre 9">
                <a:extLst>
                  <a:ext uri="{FF2B5EF4-FFF2-40B4-BE49-F238E27FC236}">
                    <a16:creationId xmlns:a16="http://schemas.microsoft.com/office/drawing/2014/main" id="{B80B085A-2469-9940-A00D-B4D2EA8D85D8}"/>
                  </a:ext>
                </a:extLst>
              </p:cNvPr>
              <p:cNvPicPr/>
              <p:nvPr/>
            </p:nvPicPr>
            <p:blipFill>
              <a:blip r:embed="rId8"/>
              <a:stretch>
                <a:fillRect/>
              </a:stretch>
            </p:blipFill>
            <p:spPr>
              <a:xfrm>
                <a:off x="1023982" y="3935919"/>
                <a:ext cx="1496520" cy="259619"/>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2" name="Encre 11">
                <a:extLst>
                  <a:ext uri="{FF2B5EF4-FFF2-40B4-BE49-F238E27FC236}">
                    <a16:creationId xmlns:a16="http://schemas.microsoft.com/office/drawing/2014/main" id="{5A1E9DAA-953D-F940-B11C-8C71C6AF3F56}"/>
                  </a:ext>
                </a:extLst>
              </p14:cNvPr>
              <p14:cNvContentPartPr/>
              <p14:nvPr/>
            </p14:nvContentPartPr>
            <p14:xfrm>
              <a:off x="8081361" y="4635708"/>
              <a:ext cx="1638000" cy="11520"/>
            </p14:xfrm>
          </p:contentPart>
        </mc:Choice>
        <mc:Fallback>
          <p:pic>
            <p:nvPicPr>
              <p:cNvPr id="12" name="Encre 11">
                <a:extLst>
                  <a:ext uri="{FF2B5EF4-FFF2-40B4-BE49-F238E27FC236}">
                    <a16:creationId xmlns:a16="http://schemas.microsoft.com/office/drawing/2014/main" id="{5A1E9DAA-953D-F940-B11C-8C71C6AF3F56}"/>
                  </a:ext>
                </a:extLst>
              </p:cNvPr>
              <p:cNvPicPr/>
              <p:nvPr/>
            </p:nvPicPr>
            <p:blipFill>
              <a:blip r:embed="rId10"/>
              <a:stretch>
                <a:fillRect/>
              </a:stretch>
            </p:blipFill>
            <p:spPr>
              <a:xfrm>
                <a:off x="8027361" y="4527708"/>
                <a:ext cx="1745640" cy="22716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4" name="Encre 13">
                <a:extLst>
                  <a:ext uri="{FF2B5EF4-FFF2-40B4-BE49-F238E27FC236}">
                    <a16:creationId xmlns:a16="http://schemas.microsoft.com/office/drawing/2014/main" id="{8A205EA7-087C-F14D-B001-537DAD8076AA}"/>
                  </a:ext>
                </a:extLst>
              </p14:cNvPr>
              <p14:cNvContentPartPr/>
              <p14:nvPr/>
            </p14:nvContentPartPr>
            <p14:xfrm>
              <a:off x="4638956" y="4843549"/>
              <a:ext cx="1156680" cy="29160"/>
            </p14:xfrm>
          </p:contentPart>
        </mc:Choice>
        <mc:Fallback>
          <p:pic>
            <p:nvPicPr>
              <p:cNvPr id="14" name="Encre 13">
                <a:extLst>
                  <a:ext uri="{FF2B5EF4-FFF2-40B4-BE49-F238E27FC236}">
                    <a16:creationId xmlns:a16="http://schemas.microsoft.com/office/drawing/2014/main" id="{8A205EA7-087C-F14D-B001-537DAD8076AA}"/>
                  </a:ext>
                </a:extLst>
              </p:cNvPr>
              <p:cNvPicPr/>
              <p:nvPr/>
            </p:nvPicPr>
            <p:blipFill>
              <a:blip r:embed="rId12"/>
              <a:stretch>
                <a:fillRect/>
              </a:stretch>
            </p:blipFill>
            <p:spPr>
              <a:xfrm>
                <a:off x="4584956" y="4735549"/>
                <a:ext cx="1264320" cy="244800"/>
              </a:xfrm>
              <a:prstGeom prst="rect">
                <a:avLst/>
              </a:prstGeom>
            </p:spPr>
          </p:pic>
        </mc:Fallback>
      </mc:AlternateContent>
      <p:sp>
        <p:nvSpPr>
          <p:cNvPr id="13" name="Titre 1">
            <a:extLst>
              <a:ext uri="{FF2B5EF4-FFF2-40B4-BE49-F238E27FC236}">
                <a16:creationId xmlns:a16="http://schemas.microsoft.com/office/drawing/2014/main" id="{C1A7EC9D-9234-2B48-B899-C253F396A744}"/>
              </a:ext>
            </a:extLst>
          </p:cNvPr>
          <p:cNvSpPr>
            <a:spLocks noGrp="1"/>
          </p:cNvSpPr>
          <p:nvPr>
            <p:ph type="title"/>
          </p:nvPr>
        </p:nvSpPr>
        <p:spPr>
          <a:xfrm>
            <a:off x="1031488" y="94536"/>
            <a:ext cx="11160512" cy="1325563"/>
          </a:xfrm>
        </p:spPr>
        <p:txBody>
          <a:bodyPr>
            <a:normAutofit/>
          </a:bodyPr>
          <a:lstStyle/>
          <a:p>
            <a:r>
              <a:rPr lang="fr-FR" sz="4000" b="1" dirty="0">
                <a:latin typeface="+mn-lt"/>
              </a:rPr>
              <a:t>Les aides financières : l’argument phare du Conseil Fédéral.</a:t>
            </a:r>
          </a:p>
        </p:txBody>
      </p:sp>
    </p:spTree>
    <p:extLst>
      <p:ext uri="{BB962C8B-B14F-4D97-AF65-F5344CB8AC3E}">
        <p14:creationId xmlns:p14="http://schemas.microsoft.com/office/powerpoint/2010/main" val="1372737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strVal val="#ppt_w*0.70"/>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Effect transition="in" filter="fade">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strVal val="#ppt_w*0.70"/>
                                          </p:val>
                                        </p:tav>
                                        <p:tav tm="100000">
                                          <p:val>
                                            <p:strVal val="#ppt_w"/>
                                          </p:val>
                                        </p:tav>
                                      </p:tavLst>
                                    </p:anim>
                                    <p:anim calcmode="lin" valueType="num">
                                      <p:cBhvr>
                                        <p:cTn id="22" dur="1000" fill="hold"/>
                                        <p:tgtEl>
                                          <p:spTgt spid="5"/>
                                        </p:tgtEl>
                                        <p:attrNameLst>
                                          <p:attrName>ppt_h</p:attrName>
                                        </p:attrNameLst>
                                      </p:cBhvr>
                                      <p:tavLst>
                                        <p:tav tm="0">
                                          <p:val>
                                            <p:strVal val="#ppt_h"/>
                                          </p:val>
                                        </p:tav>
                                        <p:tav tm="100000">
                                          <p:val>
                                            <p:strVal val="#ppt_h"/>
                                          </p:val>
                                        </p:tav>
                                      </p:tavLst>
                                    </p:anim>
                                    <p:animEffect transition="in" filter="fade">
                                      <p:cBhvr>
                                        <p:cTn id="23" dur="1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1000" fill="hold"/>
                                        <p:tgtEl>
                                          <p:spTgt spid="9"/>
                                        </p:tgtEl>
                                        <p:attrNameLst>
                                          <p:attrName>ppt_w</p:attrName>
                                        </p:attrNameLst>
                                      </p:cBhvr>
                                      <p:tavLst>
                                        <p:tav tm="0">
                                          <p:val>
                                            <p:strVal val="#ppt_w*0.70"/>
                                          </p:val>
                                        </p:tav>
                                        <p:tav tm="100000">
                                          <p:val>
                                            <p:strVal val="#ppt_w"/>
                                          </p:val>
                                        </p:tav>
                                      </p:tavLst>
                                    </p:anim>
                                    <p:anim calcmode="lin" valueType="num">
                                      <p:cBhvr>
                                        <p:cTn id="29" dur="1000" fill="hold"/>
                                        <p:tgtEl>
                                          <p:spTgt spid="9"/>
                                        </p:tgtEl>
                                        <p:attrNameLst>
                                          <p:attrName>ppt_h</p:attrName>
                                        </p:attrNameLst>
                                      </p:cBhvr>
                                      <p:tavLst>
                                        <p:tav tm="0">
                                          <p:val>
                                            <p:strVal val="#ppt_h"/>
                                          </p:val>
                                        </p:tav>
                                        <p:tav tm="100000">
                                          <p:val>
                                            <p:strVal val="#ppt_h"/>
                                          </p:val>
                                        </p:tav>
                                      </p:tavLst>
                                    </p:anim>
                                    <p:animEffect transition="in" filter="fade">
                                      <p:cBhvr>
                                        <p:cTn id="30" dur="1000"/>
                                        <p:tgtEl>
                                          <p:spTgt spid="9"/>
                                        </p:tgtEl>
                                      </p:cBhvr>
                                    </p:animEffect>
                                  </p:childTnLst>
                                </p:cTn>
                              </p:par>
                              <p:par>
                                <p:cTn id="31" presetID="55"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1000" fill="hold"/>
                                        <p:tgtEl>
                                          <p:spTgt spid="10"/>
                                        </p:tgtEl>
                                        <p:attrNameLst>
                                          <p:attrName>ppt_w</p:attrName>
                                        </p:attrNameLst>
                                      </p:cBhvr>
                                      <p:tavLst>
                                        <p:tav tm="0">
                                          <p:val>
                                            <p:strVal val="#ppt_w*0.70"/>
                                          </p:val>
                                        </p:tav>
                                        <p:tav tm="100000">
                                          <p:val>
                                            <p:strVal val="#ppt_w"/>
                                          </p:val>
                                        </p:tav>
                                      </p:tavLst>
                                    </p:anim>
                                    <p:anim calcmode="lin" valueType="num">
                                      <p:cBhvr>
                                        <p:cTn id="34" dur="1000" fill="hold"/>
                                        <p:tgtEl>
                                          <p:spTgt spid="10"/>
                                        </p:tgtEl>
                                        <p:attrNameLst>
                                          <p:attrName>ppt_h</p:attrName>
                                        </p:attrNameLst>
                                      </p:cBhvr>
                                      <p:tavLst>
                                        <p:tav tm="0">
                                          <p:val>
                                            <p:strVal val="#ppt_h"/>
                                          </p:val>
                                        </p:tav>
                                        <p:tav tm="100000">
                                          <p:val>
                                            <p:strVal val="#ppt_h"/>
                                          </p:val>
                                        </p:tav>
                                      </p:tavLst>
                                    </p:anim>
                                    <p:animEffect transition="in" filter="fade">
                                      <p:cBhvr>
                                        <p:cTn id="35" dur="10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p:cTn id="40" dur="1000" fill="hold"/>
                                        <p:tgtEl>
                                          <p:spTgt spid="12"/>
                                        </p:tgtEl>
                                        <p:attrNameLst>
                                          <p:attrName>ppt_w</p:attrName>
                                        </p:attrNameLst>
                                      </p:cBhvr>
                                      <p:tavLst>
                                        <p:tav tm="0">
                                          <p:val>
                                            <p:strVal val="#ppt_w*0.70"/>
                                          </p:val>
                                        </p:tav>
                                        <p:tav tm="100000">
                                          <p:val>
                                            <p:strVal val="#ppt_w"/>
                                          </p:val>
                                        </p:tav>
                                      </p:tavLst>
                                    </p:anim>
                                    <p:anim calcmode="lin" valueType="num">
                                      <p:cBhvr>
                                        <p:cTn id="41" dur="1000" fill="hold"/>
                                        <p:tgtEl>
                                          <p:spTgt spid="12"/>
                                        </p:tgtEl>
                                        <p:attrNameLst>
                                          <p:attrName>ppt_h</p:attrName>
                                        </p:attrNameLst>
                                      </p:cBhvr>
                                      <p:tavLst>
                                        <p:tav tm="0">
                                          <p:val>
                                            <p:strVal val="#ppt_h"/>
                                          </p:val>
                                        </p:tav>
                                        <p:tav tm="100000">
                                          <p:val>
                                            <p:strVal val="#ppt_h"/>
                                          </p:val>
                                        </p:tav>
                                      </p:tavLst>
                                    </p:anim>
                                    <p:animEffect transition="in" filter="fade">
                                      <p:cBhvr>
                                        <p:cTn id="42" dur="1000"/>
                                        <p:tgtEl>
                                          <p:spTgt spid="12"/>
                                        </p:tgtEl>
                                      </p:cBhvr>
                                    </p:animEffect>
                                  </p:childTnLst>
                                </p:cTn>
                              </p:par>
                              <p:par>
                                <p:cTn id="43" presetID="55" presetClass="entr" presetSubtype="0"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1000" fill="hold"/>
                                        <p:tgtEl>
                                          <p:spTgt spid="14"/>
                                        </p:tgtEl>
                                        <p:attrNameLst>
                                          <p:attrName>ppt_w</p:attrName>
                                        </p:attrNameLst>
                                      </p:cBhvr>
                                      <p:tavLst>
                                        <p:tav tm="0">
                                          <p:val>
                                            <p:strVal val="#ppt_w*0.70"/>
                                          </p:val>
                                        </p:tav>
                                        <p:tav tm="100000">
                                          <p:val>
                                            <p:strVal val="#ppt_w"/>
                                          </p:val>
                                        </p:tav>
                                      </p:tavLst>
                                    </p:anim>
                                    <p:anim calcmode="lin" valueType="num">
                                      <p:cBhvr>
                                        <p:cTn id="46" dur="1000" fill="hold"/>
                                        <p:tgtEl>
                                          <p:spTgt spid="14"/>
                                        </p:tgtEl>
                                        <p:attrNameLst>
                                          <p:attrName>ppt_h</p:attrName>
                                        </p:attrNameLst>
                                      </p:cBhvr>
                                      <p:tavLst>
                                        <p:tav tm="0">
                                          <p:val>
                                            <p:strVal val="#ppt_h"/>
                                          </p:val>
                                        </p:tav>
                                        <p:tav tm="100000">
                                          <p:val>
                                            <p:strVal val="#ppt_h"/>
                                          </p:val>
                                        </p:tav>
                                      </p:tavLst>
                                    </p:anim>
                                    <p:animEffect transition="in" filter="fade">
                                      <p:cBhvr>
                                        <p:cTn id="4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140467F-98AF-2543-82BF-7058923A3084}"/>
              </a:ext>
            </a:extLst>
          </p:cNvPr>
          <p:cNvPicPr>
            <a:picLocks noChangeAspect="1"/>
          </p:cNvPicPr>
          <p:nvPr/>
        </p:nvPicPr>
        <p:blipFill>
          <a:blip r:embed="rId2"/>
          <a:stretch>
            <a:fillRect/>
          </a:stretch>
        </p:blipFill>
        <p:spPr>
          <a:xfrm>
            <a:off x="1812229" y="1009720"/>
            <a:ext cx="3963752" cy="5659315"/>
          </a:xfrm>
          <a:prstGeom prst="rect">
            <a:avLst/>
          </a:prstGeom>
        </p:spPr>
      </p:pic>
      <p:pic>
        <p:nvPicPr>
          <p:cNvPr id="7" name="Image 6">
            <a:extLst>
              <a:ext uri="{FF2B5EF4-FFF2-40B4-BE49-F238E27FC236}">
                <a16:creationId xmlns:a16="http://schemas.microsoft.com/office/drawing/2014/main" id="{01CB8DA4-E17E-2944-BCB2-8E784BCE40DC}"/>
              </a:ext>
            </a:extLst>
          </p:cNvPr>
          <p:cNvPicPr>
            <a:picLocks noChangeAspect="1"/>
          </p:cNvPicPr>
          <p:nvPr/>
        </p:nvPicPr>
        <p:blipFill>
          <a:blip r:embed="rId3"/>
          <a:stretch>
            <a:fillRect/>
          </a:stretch>
        </p:blipFill>
        <p:spPr>
          <a:xfrm>
            <a:off x="5556267" y="1009721"/>
            <a:ext cx="3939841" cy="5659314"/>
          </a:xfrm>
          <a:prstGeom prst="rect">
            <a:avLst/>
          </a:prstGeom>
        </p:spPr>
      </p:pic>
      <p:sp>
        <p:nvSpPr>
          <p:cNvPr id="13" name="Titre 1">
            <a:extLst>
              <a:ext uri="{FF2B5EF4-FFF2-40B4-BE49-F238E27FC236}">
                <a16:creationId xmlns:a16="http://schemas.microsoft.com/office/drawing/2014/main" id="{F95BE8E3-A765-6B4B-B7FB-F702E7EDED6A}"/>
              </a:ext>
            </a:extLst>
          </p:cNvPr>
          <p:cNvSpPr txBox="1">
            <a:spLocks/>
          </p:cNvSpPr>
          <p:nvPr/>
        </p:nvSpPr>
        <p:spPr>
          <a:xfrm rot="10800000" flipV="1">
            <a:off x="-65107" y="2244773"/>
            <a:ext cx="2085109" cy="17002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2000" dirty="0">
                <a:latin typeface="+mn-lt"/>
              </a:rPr>
              <a:t>Version du </a:t>
            </a:r>
          </a:p>
          <a:p>
            <a:pPr algn="ctr"/>
            <a:r>
              <a:rPr lang="fr-FR" sz="2000" dirty="0">
                <a:solidFill>
                  <a:srgbClr val="FF0000"/>
                </a:solidFill>
                <a:latin typeface="+mn-lt"/>
              </a:rPr>
              <a:t>19 octobre </a:t>
            </a:r>
          </a:p>
          <a:p>
            <a:pPr algn="ctr"/>
            <a:r>
              <a:rPr lang="fr-FR" sz="2000" dirty="0">
                <a:solidFill>
                  <a:srgbClr val="FF0000"/>
                </a:solidFill>
                <a:latin typeface="+mn-lt"/>
              </a:rPr>
              <a:t>2021</a:t>
            </a:r>
          </a:p>
        </p:txBody>
      </p:sp>
      <p:sp>
        <p:nvSpPr>
          <p:cNvPr id="15" name="Bulle rectangulaire à coins arrondis 14">
            <a:extLst>
              <a:ext uri="{FF2B5EF4-FFF2-40B4-BE49-F238E27FC236}">
                <a16:creationId xmlns:a16="http://schemas.microsoft.com/office/drawing/2014/main" id="{6F29D6EA-3A34-1644-8591-1CC5633E1814}"/>
              </a:ext>
            </a:extLst>
          </p:cNvPr>
          <p:cNvSpPr/>
          <p:nvPr/>
        </p:nvSpPr>
        <p:spPr>
          <a:xfrm>
            <a:off x="142665" y="2443933"/>
            <a:ext cx="1777645" cy="1301894"/>
          </a:xfrm>
          <a:prstGeom prst="wedgeRoundRectCallout">
            <a:avLst>
              <a:gd name="adj1" fmla="val 137976"/>
              <a:gd name="adj2" fmla="val -64361"/>
              <a:gd name="adj3" fmla="val 16667"/>
            </a:avLst>
          </a:prstGeom>
          <a:noFill/>
          <a:ln w="38100"/>
        </p:spPr>
        <p:style>
          <a:lnRef idx="2">
            <a:schemeClr val="dk1"/>
          </a:lnRef>
          <a:fillRef idx="1">
            <a:schemeClr val="lt1"/>
          </a:fillRef>
          <a:effectRef idx="0">
            <a:schemeClr val="dk1"/>
          </a:effectRef>
          <a:fontRef idx="minor">
            <a:schemeClr val="dk1"/>
          </a:fontRef>
        </p:style>
        <p:txBody>
          <a:bodyPr rtlCol="0" anchor="ctr"/>
          <a:lstStyle/>
          <a:p>
            <a:pPr algn="ctr"/>
            <a:endParaRPr lang="fr-FR">
              <a:ln>
                <a:solidFill>
                  <a:sysClr val="windowText" lastClr="000000"/>
                </a:solidFill>
              </a:ln>
            </a:endParaRPr>
          </a:p>
        </p:txBody>
      </p:sp>
      <mc:AlternateContent xmlns:mc="http://schemas.openxmlformats.org/markup-compatibility/2006">
        <mc:Choice xmlns:p14="http://schemas.microsoft.com/office/powerpoint/2010/main" Requires="p14">
          <p:contentPart p14:bwMode="auto" r:id="rId4">
            <p14:nvContentPartPr>
              <p14:cNvPr id="18" name="Encre 17">
                <a:extLst>
                  <a:ext uri="{FF2B5EF4-FFF2-40B4-BE49-F238E27FC236}">
                    <a16:creationId xmlns:a16="http://schemas.microsoft.com/office/drawing/2014/main" id="{7A760466-126A-3C45-9193-4FB2B92FB053}"/>
                  </a:ext>
                </a:extLst>
              </p14:cNvPr>
              <p14:cNvContentPartPr/>
              <p14:nvPr/>
            </p14:nvContentPartPr>
            <p14:xfrm>
              <a:off x="3412668" y="2050367"/>
              <a:ext cx="770400" cy="6480"/>
            </p14:xfrm>
          </p:contentPart>
        </mc:Choice>
        <mc:Fallback>
          <p:pic>
            <p:nvPicPr>
              <p:cNvPr id="18" name="Encre 17">
                <a:extLst>
                  <a:ext uri="{FF2B5EF4-FFF2-40B4-BE49-F238E27FC236}">
                    <a16:creationId xmlns:a16="http://schemas.microsoft.com/office/drawing/2014/main" id="{7A760466-126A-3C45-9193-4FB2B92FB053}"/>
                  </a:ext>
                </a:extLst>
              </p:cNvPr>
              <p:cNvPicPr/>
              <p:nvPr/>
            </p:nvPicPr>
            <p:blipFill>
              <a:blip r:embed="rId5"/>
              <a:stretch>
                <a:fillRect/>
              </a:stretch>
            </p:blipFill>
            <p:spPr>
              <a:xfrm>
                <a:off x="3358668" y="1942367"/>
                <a:ext cx="878040" cy="222120"/>
              </a:xfrm>
              <a:prstGeom prst="rect">
                <a:avLst/>
              </a:prstGeom>
            </p:spPr>
          </p:pic>
        </mc:Fallback>
      </mc:AlternateContent>
      <p:sp>
        <p:nvSpPr>
          <p:cNvPr id="10" name="Titre 1">
            <a:extLst>
              <a:ext uri="{FF2B5EF4-FFF2-40B4-BE49-F238E27FC236}">
                <a16:creationId xmlns:a16="http://schemas.microsoft.com/office/drawing/2014/main" id="{48C14032-9489-2647-A068-ABEB52D9B66B}"/>
              </a:ext>
            </a:extLst>
          </p:cNvPr>
          <p:cNvSpPr>
            <a:spLocks noGrp="1"/>
          </p:cNvSpPr>
          <p:nvPr>
            <p:ph type="title"/>
          </p:nvPr>
        </p:nvSpPr>
        <p:spPr>
          <a:xfrm>
            <a:off x="1031488" y="94536"/>
            <a:ext cx="11160512" cy="1325563"/>
          </a:xfrm>
        </p:spPr>
        <p:txBody>
          <a:bodyPr>
            <a:normAutofit/>
          </a:bodyPr>
          <a:lstStyle/>
          <a:p>
            <a:r>
              <a:rPr lang="fr-FR" sz="4000" b="1" dirty="0">
                <a:latin typeface="+mn-lt"/>
              </a:rPr>
              <a:t>Les aides financières de la version actuelle …</a:t>
            </a:r>
          </a:p>
        </p:txBody>
      </p:sp>
      <p:sp>
        <p:nvSpPr>
          <p:cNvPr id="6" name="ZoneTexte 5">
            <a:extLst>
              <a:ext uri="{FF2B5EF4-FFF2-40B4-BE49-F238E27FC236}">
                <a16:creationId xmlns:a16="http://schemas.microsoft.com/office/drawing/2014/main" id="{D4E6FE53-8142-0F48-958E-A40534B561F2}"/>
              </a:ext>
            </a:extLst>
          </p:cNvPr>
          <p:cNvSpPr txBox="1"/>
          <p:nvPr/>
        </p:nvSpPr>
        <p:spPr>
          <a:xfrm>
            <a:off x="14273939" y="-449451"/>
            <a:ext cx="184731" cy="369332"/>
          </a:xfrm>
          <a:prstGeom prst="rect">
            <a:avLst/>
          </a:prstGeom>
          <a:noFill/>
        </p:spPr>
        <p:txBody>
          <a:bodyPr wrap="none" rtlCol="0">
            <a:spAutoFit/>
          </a:bodyPr>
          <a:lstStyle/>
          <a:p>
            <a:endParaRPr lang="fr-FR"/>
          </a:p>
        </p:txBody>
      </p:sp>
      <p:sp>
        <p:nvSpPr>
          <p:cNvPr id="8" name="ZoneTexte 7">
            <a:extLst>
              <a:ext uri="{FF2B5EF4-FFF2-40B4-BE49-F238E27FC236}">
                <a16:creationId xmlns:a16="http://schemas.microsoft.com/office/drawing/2014/main" id="{81E776EE-9FBF-BE4F-8F6D-8ED6AA819979}"/>
              </a:ext>
            </a:extLst>
          </p:cNvPr>
          <p:cNvSpPr txBox="1"/>
          <p:nvPr/>
        </p:nvSpPr>
        <p:spPr>
          <a:xfrm>
            <a:off x="13777993" y="-371959"/>
            <a:ext cx="184731"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890475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1000" fill="hold"/>
                                        <p:tgtEl>
                                          <p:spTgt spid="18"/>
                                        </p:tgtEl>
                                        <p:attrNameLst>
                                          <p:attrName>ppt_w</p:attrName>
                                        </p:attrNameLst>
                                      </p:cBhvr>
                                      <p:tavLst>
                                        <p:tav tm="0">
                                          <p:val>
                                            <p:strVal val="#ppt_w*0.70"/>
                                          </p:val>
                                        </p:tav>
                                        <p:tav tm="100000">
                                          <p:val>
                                            <p:strVal val="#ppt_w"/>
                                          </p:val>
                                        </p:tav>
                                      </p:tavLst>
                                    </p:anim>
                                    <p:anim calcmode="lin" valueType="num">
                                      <p:cBhvr>
                                        <p:cTn id="15" dur="1000" fill="hold"/>
                                        <p:tgtEl>
                                          <p:spTgt spid="18"/>
                                        </p:tgtEl>
                                        <p:attrNameLst>
                                          <p:attrName>ppt_h</p:attrName>
                                        </p:attrNameLst>
                                      </p:cBhvr>
                                      <p:tavLst>
                                        <p:tav tm="0">
                                          <p:val>
                                            <p:strVal val="#ppt_h"/>
                                          </p:val>
                                        </p:tav>
                                        <p:tav tm="100000">
                                          <p:val>
                                            <p:strVal val="#ppt_h"/>
                                          </p:val>
                                        </p:tav>
                                      </p:tavLst>
                                    </p:anim>
                                    <p:animEffect transition="in" filter="fade">
                                      <p:cBhvr>
                                        <p:cTn id="16" dur="1000"/>
                                        <p:tgtEl>
                                          <p:spTgt spid="18"/>
                                        </p:tgtEl>
                                      </p:cBhvr>
                                    </p:animEffect>
                                  </p:childTnLst>
                                </p:cTn>
                              </p:par>
                              <p:par>
                                <p:cTn id="17" presetID="55"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1000" fill="hold"/>
                                        <p:tgtEl>
                                          <p:spTgt spid="13"/>
                                        </p:tgtEl>
                                        <p:attrNameLst>
                                          <p:attrName>ppt_w</p:attrName>
                                        </p:attrNameLst>
                                      </p:cBhvr>
                                      <p:tavLst>
                                        <p:tav tm="0">
                                          <p:val>
                                            <p:strVal val="#ppt_w*0.70"/>
                                          </p:val>
                                        </p:tav>
                                        <p:tav tm="100000">
                                          <p:val>
                                            <p:strVal val="#ppt_w"/>
                                          </p:val>
                                        </p:tav>
                                      </p:tavLst>
                                    </p:anim>
                                    <p:anim calcmode="lin" valueType="num">
                                      <p:cBhvr>
                                        <p:cTn id="20" dur="1000" fill="hold"/>
                                        <p:tgtEl>
                                          <p:spTgt spid="13"/>
                                        </p:tgtEl>
                                        <p:attrNameLst>
                                          <p:attrName>ppt_h</p:attrName>
                                        </p:attrNameLst>
                                      </p:cBhvr>
                                      <p:tavLst>
                                        <p:tav tm="0">
                                          <p:val>
                                            <p:strVal val="#ppt_h"/>
                                          </p:val>
                                        </p:tav>
                                        <p:tav tm="100000">
                                          <p:val>
                                            <p:strVal val="#ppt_h"/>
                                          </p:val>
                                        </p:tav>
                                      </p:tavLst>
                                    </p:anim>
                                    <p:animEffect transition="in" filter="fade">
                                      <p:cBhvr>
                                        <p:cTn id="21" dur="1000"/>
                                        <p:tgtEl>
                                          <p:spTgt spid="13"/>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1000" fill="hold"/>
                                        <p:tgtEl>
                                          <p:spTgt spid="15"/>
                                        </p:tgtEl>
                                        <p:attrNameLst>
                                          <p:attrName>ppt_w</p:attrName>
                                        </p:attrNameLst>
                                      </p:cBhvr>
                                      <p:tavLst>
                                        <p:tav tm="0">
                                          <p:val>
                                            <p:strVal val="#ppt_w*0.70"/>
                                          </p:val>
                                        </p:tav>
                                        <p:tav tm="100000">
                                          <p:val>
                                            <p:strVal val="#ppt_w"/>
                                          </p:val>
                                        </p:tav>
                                      </p:tavLst>
                                    </p:anim>
                                    <p:anim calcmode="lin" valueType="num">
                                      <p:cBhvr>
                                        <p:cTn id="25" dur="1000" fill="hold"/>
                                        <p:tgtEl>
                                          <p:spTgt spid="15"/>
                                        </p:tgtEl>
                                        <p:attrNameLst>
                                          <p:attrName>ppt_h</p:attrName>
                                        </p:attrNameLst>
                                      </p:cBhvr>
                                      <p:tavLst>
                                        <p:tav tm="0">
                                          <p:val>
                                            <p:strVal val="#ppt_h"/>
                                          </p:val>
                                        </p:tav>
                                        <p:tav tm="100000">
                                          <p:val>
                                            <p:strVal val="#ppt_h"/>
                                          </p:val>
                                        </p:tav>
                                      </p:tavLst>
                                    </p:anim>
                                    <p:animEffect transition="in" filter="fade">
                                      <p:cBhvr>
                                        <p:cTn id="26" dur="10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ppt_w</p:attrName>
                                        </p:attrNameLst>
                                      </p:cBhvr>
                                      <p:tavLst>
                                        <p:tav tm="0">
                                          <p:val>
                                            <p:strVal val="#ppt_w*0.70"/>
                                          </p:val>
                                        </p:tav>
                                        <p:tav tm="100000">
                                          <p:val>
                                            <p:strVal val="#ppt_w"/>
                                          </p:val>
                                        </p:tav>
                                      </p:tavLst>
                                    </p:anim>
                                    <p:anim calcmode="lin" valueType="num">
                                      <p:cBhvr>
                                        <p:cTn id="32" dur="1000" fill="hold"/>
                                        <p:tgtEl>
                                          <p:spTgt spid="7"/>
                                        </p:tgtEl>
                                        <p:attrNameLst>
                                          <p:attrName>ppt_h</p:attrName>
                                        </p:attrNameLst>
                                      </p:cBhvr>
                                      <p:tavLst>
                                        <p:tav tm="0">
                                          <p:val>
                                            <p:strVal val="#ppt_h"/>
                                          </p:val>
                                        </p:tav>
                                        <p:tav tm="100000">
                                          <p:val>
                                            <p:strVal val="#ppt_h"/>
                                          </p:val>
                                        </p:tav>
                                      </p:tavLst>
                                    </p:anim>
                                    <p:animEffect transition="in" filter="fade">
                                      <p:cBhvr>
                                        <p:cTn id="3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animBg="1"/>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TotalTime>
  <Words>841</Words>
  <Application>Microsoft Macintosh PowerPoint</Application>
  <PresentationFormat>Grand écran</PresentationFormat>
  <Paragraphs>74</Paragraphs>
  <Slides>24</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24</vt:i4>
      </vt:variant>
    </vt:vector>
  </HeadingPairs>
  <TitlesOfParts>
    <vt:vector size="30" baseType="lpstr">
      <vt:lpstr>Arial</vt:lpstr>
      <vt:lpstr>Calibri</vt:lpstr>
      <vt:lpstr>Calibri Light</vt:lpstr>
      <vt:lpstr>Frutiger Neue</vt:lpstr>
      <vt:lpstr>Helvetica Neue</vt:lpstr>
      <vt:lpstr>Thème Office</vt:lpstr>
      <vt:lpstr>Présentation PowerPoint</vt:lpstr>
      <vt:lpstr>Le pass à la Suisse (certificat COVID) ne passera PAS.  </vt:lpstr>
      <vt:lpstr>Présentation PowerPoint</vt:lpstr>
      <vt:lpstr>1) Le texte de la loi COVID-19 n’était pas le bon. </vt:lpstr>
      <vt:lpstr>Présentation PowerPoint</vt:lpstr>
      <vt:lpstr>Présentation PowerPoint</vt:lpstr>
      <vt:lpstr>2) L’argument des aides financières est fallacieux.</vt:lpstr>
      <vt:lpstr>Les aides financières : l’argument phare du Conseil Fédéral.</vt:lpstr>
      <vt:lpstr>Les aides financières de la version actuelle …</vt:lpstr>
      <vt:lpstr>Présentation PowerPoint</vt:lpstr>
      <vt:lpstr>12 aides financières sont supprimées au 1er janvier 2022 !</vt:lpstr>
      <vt:lpstr>Présentation PowerPoint</vt:lpstr>
      <vt:lpstr>3) La motion 21.3402 n’a pas été traitée. </vt:lpstr>
      <vt:lpstr>Présentation PowerPoint</vt:lpstr>
      <vt:lpstr>4) La campagne d’affichage a été sabotée ?</vt:lpstr>
      <vt:lpstr>Présentation PowerPoint</vt:lpstr>
      <vt:lpstr>5) L’argument du Certificat COVID est effacé du bulletin de vote.</vt:lpstr>
      <vt:lpstr>(cas de rigueur, assurance-chômage, accueil extra-familial pour enfants, acteurs culturels, manifestations) Où est le certificat COVID ??</vt:lpstr>
      <vt:lpstr>6) La Loi COVID-19 viole au moins 10 articles de la constitution fédérale.</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pass à la Suisse ne passera PAS.  </dc:title>
  <dc:creator>Microsoft Office User</dc:creator>
  <cp:lastModifiedBy>Microsoft Office User</cp:lastModifiedBy>
  <cp:revision>48</cp:revision>
  <dcterms:created xsi:type="dcterms:W3CDTF">2021-11-11T13:54:18Z</dcterms:created>
  <dcterms:modified xsi:type="dcterms:W3CDTF">2021-11-11T16:32:28Z</dcterms:modified>
</cp:coreProperties>
</file>